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0" r:id="rId1"/>
    <p:sldMasterId id="2147483704" r:id="rId2"/>
    <p:sldMasterId id="2147483717" r:id="rId3"/>
    <p:sldMasterId id="2147483729" r:id="rId4"/>
    <p:sldMasterId id="2147483743" r:id="rId5"/>
  </p:sldMasterIdLst>
  <p:notesMasterIdLst>
    <p:notesMasterId r:id="rId13"/>
  </p:notesMasterIdLst>
  <p:handoutMasterIdLst>
    <p:handoutMasterId r:id="rId14"/>
  </p:handoutMasterIdLst>
  <p:sldIdLst>
    <p:sldId id="281" r:id="rId6"/>
    <p:sldId id="351" r:id="rId7"/>
    <p:sldId id="375" r:id="rId8"/>
    <p:sldId id="373" r:id="rId9"/>
    <p:sldId id="376" r:id="rId10"/>
    <p:sldId id="374" r:id="rId11"/>
    <p:sldId id="372" r:id="rId1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sig, Christoph" initials="HC" lastIdx="13" clrIdx="0"/>
  <p:cmAuthor id="1" name="Meister, Ralf" initials="MR" lastIdx="1" clrIdx="1">
    <p:extLst>
      <p:ext uri="{19B8F6BF-5375-455C-9EA6-DF929625EA0E}">
        <p15:presenceInfo xmlns:p15="http://schemas.microsoft.com/office/powerpoint/2012/main" userId="Meister, Ralf" providerId="None"/>
      </p:ext>
    </p:extLst>
  </p:cmAuthor>
  <p:cmAuthor id="2" name="Stumpf, Steffen" initials="SS" lastIdx="11" clrIdx="2">
    <p:extLst>
      <p:ext uri="{19B8F6BF-5375-455C-9EA6-DF929625EA0E}">
        <p15:presenceInfo xmlns:p15="http://schemas.microsoft.com/office/powerpoint/2012/main" userId="S::Steffen.Stumpf@adesso.de::a43a9165-6154-4163-90eb-b56f66132b8b" providerId="AD"/>
      </p:ext>
    </p:extLst>
  </p:cmAuthor>
  <p:cmAuthor id="3" name="Heitkämper, Yvonne" initials="HY" lastIdx="1" clrIdx="3">
    <p:extLst>
      <p:ext uri="{19B8F6BF-5375-455C-9EA6-DF929625EA0E}">
        <p15:presenceInfo xmlns:p15="http://schemas.microsoft.com/office/powerpoint/2012/main" userId="S-1-5-21-2046169846-1608149570-629696583-19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CCE5EE"/>
    <a:srgbClr val="69A5BD"/>
    <a:srgbClr val="F2F7FD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CFA65-25EE-4EB8-97D2-2371A20E35A7}" v="527" dt="2022-09-06T06:02:26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5170" autoAdjust="0"/>
  </p:normalViewPr>
  <p:slideViewPr>
    <p:cSldViewPr snapToGrid="0" snapToObjects="1">
      <p:cViewPr varScale="1">
        <p:scale>
          <a:sx n="116" d="100"/>
          <a:sy n="116" d="100"/>
        </p:scale>
        <p:origin x="126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2862" y="-72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mpf, Steffen" userId="a43a9165-6154-4163-90eb-b56f66132b8b" providerId="ADAL" clId="{01FCFA65-25EE-4EB8-97D2-2371A20E35A7}"/>
    <pc:docChg chg="undo custSel addSld delSld modSld sldOrd delSection modSection">
      <pc:chgData name="Stumpf, Steffen" userId="a43a9165-6154-4163-90eb-b56f66132b8b" providerId="ADAL" clId="{01FCFA65-25EE-4EB8-97D2-2371A20E35A7}" dt="2022-09-06T06:05:25.870" v="4011" actId="14100"/>
      <pc:docMkLst>
        <pc:docMk/>
      </pc:docMkLst>
      <pc:sldChg chg="addSp delSp modSp mod modAnim addCm delCm modCm">
        <pc:chgData name="Stumpf, Steffen" userId="a43a9165-6154-4163-90eb-b56f66132b8b" providerId="ADAL" clId="{01FCFA65-25EE-4EB8-97D2-2371A20E35A7}" dt="2022-09-06T06:03:52.985" v="3986" actId="404"/>
        <pc:sldMkLst>
          <pc:docMk/>
          <pc:sldMk cId="3601119361" sldId="297"/>
        </pc:sldMkLst>
        <pc:spChg chg="mod">
          <ac:chgData name="Stumpf, Steffen" userId="a43a9165-6154-4163-90eb-b56f66132b8b" providerId="ADAL" clId="{01FCFA65-25EE-4EB8-97D2-2371A20E35A7}" dt="2022-09-05T15:30:43.486" v="3257" actId="20577"/>
          <ac:spMkLst>
            <pc:docMk/>
            <pc:sldMk cId="3601119361" sldId="297"/>
            <ac:spMk id="4" creationId="{35CC256F-BCCE-5845-8B4D-4DEAFD0FB67D}"/>
          </ac:spMkLst>
        </pc:spChg>
        <pc:spChg chg="del mod">
          <ac:chgData name="Stumpf, Steffen" userId="a43a9165-6154-4163-90eb-b56f66132b8b" providerId="ADAL" clId="{01FCFA65-25EE-4EB8-97D2-2371A20E35A7}" dt="2022-09-06T05:57:57.660" v="3755" actId="478"/>
          <ac:spMkLst>
            <pc:docMk/>
            <pc:sldMk cId="3601119361" sldId="297"/>
            <ac:spMk id="7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5:33:16.956" v="3266" actId="1076"/>
          <ac:spMkLst>
            <pc:docMk/>
            <pc:sldMk cId="3601119361" sldId="297"/>
            <ac:spMk id="16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6T05:57:45.459" v="3753" actId="20577"/>
          <ac:spMkLst>
            <pc:docMk/>
            <pc:sldMk cId="3601119361" sldId="297"/>
            <ac:spMk id="17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5:33:22.626" v="3267" actId="1076"/>
          <ac:spMkLst>
            <pc:docMk/>
            <pc:sldMk cId="3601119361" sldId="297"/>
            <ac:spMk id="20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5:33:22.626" v="3267" actId="1076"/>
          <ac:spMkLst>
            <pc:docMk/>
            <pc:sldMk cId="3601119361" sldId="297"/>
            <ac:spMk id="21" creationId="{00000000-0000-0000-0000-000000000000}"/>
          </ac:spMkLst>
        </pc:spChg>
        <pc:spChg chg="del">
          <ac:chgData name="Stumpf, Steffen" userId="a43a9165-6154-4163-90eb-b56f66132b8b" providerId="ADAL" clId="{01FCFA65-25EE-4EB8-97D2-2371A20E35A7}" dt="2022-09-06T06:01:41.074" v="3854" actId="478"/>
          <ac:spMkLst>
            <pc:docMk/>
            <pc:sldMk cId="3601119361" sldId="297"/>
            <ac:spMk id="23" creationId="{00000000-0000-0000-0000-000000000000}"/>
          </ac:spMkLst>
        </pc:spChg>
        <pc:spChg chg="del mod">
          <ac:chgData name="Stumpf, Steffen" userId="a43a9165-6154-4163-90eb-b56f66132b8b" providerId="ADAL" clId="{01FCFA65-25EE-4EB8-97D2-2371A20E35A7}" dt="2022-09-06T06:01:41.074" v="3854" actId="478"/>
          <ac:spMkLst>
            <pc:docMk/>
            <pc:sldMk cId="3601119361" sldId="297"/>
            <ac:spMk id="24" creationId="{00000000-0000-0000-0000-000000000000}"/>
          </ac:spMkLst>
        </pc:spChg>
        <pc:spChg chg="add del mod">
          <ac:chgData name="Stumpf, Steffen" userId="a43a9165-6154-4163-90eb-b56f66132b8b" providerId="ADAL" clId="{01FCFA65-25EE-4EB8-97D2-2371A20E35A7}" dt="2022-09-05T15:33:46.367" v="3271" actId="478"/>
          <ac:spMkLst>
            <pc:docMk/>
            <pc:sldMk cId="3601119361" sldId="297"/>
            <ac:spMk id="25" creationId="{8CEC7B18-C467-4798-AF41-EC1544183C1B}"/>
          </ac:spMkLst>
        </pc:spChg>
        <pc:spChg chg="mod topLvl">
          <ac:chgData name="Stumpf, Steffen" userId="a43a9165-6154-4163-90eb-b56f66132b8b" providerId="ADAL" clId="{01FCFA65-25EE-4EB8-97D2-2371A20E35A7}" dt="2022-09-06T06:02:00.965" v="3873" actId="1035"/>
          <ac:spMkLst>
            <pc:docMk/>
            <pc:sldMk cId="3601119361" sldId="297"/>
            <ac:spMk id="27" creationId="{AC854243-C662-4D00-905D-3ECAD4B41084}"/>
          </ac:spMkLst>
        </pc:spChg>
        <pc:spChg chg="mod topLvl">
          <ac:chgData name="Stumpf, Steffen" userId="a43a9165-6154-4163-90eb-b56f66132b8b" providerId="ADAL" clId="{01FCFA65-25EE-4EB8-97D2-2371A20E35A7}" dt="2022-09-06T06:02:00.965" v="3873" actId="1035"/>
          <ac:spMkLst>
            <pc:docMk/>
            <pc:sldMk cId="3601119361" sldId="297"/>
            <ac:spMk id="28" creationId="{96FF0DC8-5A4F-4613-ABB6-DA9B76E35A4A}"/>
          </ac:spMkLst>
        </pc:spChg>
        <pc:spChg chg="add mod">
          <ac:chgData name="Stumpf, Steffen" userId="a43a9165-6154-4163-90eb-b56f66132b8b" providerId="ADAL" clId="{01FCFA65-25EE-4EB8-97D2-2371A20E35A7}" dt="2022-09-06T06:02:09.735" v="3886" actId="1035"/>
          <ac:spMkLst>
            <pc:docMk/>
            <pc:sldMk cId="3601119361" sldId="297"/>
            <ac:spMk id="30" creationId="{AACA647A-A088-4528-A61D-572CCF5E8B6F}"/>
          </ac:spMkLst>
        </pc:spChg>
        <pc:spChg chg="add mod">
          <ac:chgData name="Stumpf, Steffen" userId="a43a9165-6154-4163-90eb-b56f66132b8b" providerId="ADAL" clId="{01FCFA65-25EE-4EB8-97D2-2371A20E35A7}" dt="2022-09-06T06:02:09.735" v="3886" actId="1035"/>
          <ac:spMkLst>
            <pc:docMk/>
            <pc:sldMk cId="3601119361" sldId="297"/>
            <ac:spMk id="31" creationId="{10A5E7D6-EEA9-4315-A351-38B1E8BF6AB9}"/>
          </ac:spMkLst>
        </pc:spChg>
        <pc:spChg chg="add mod">
          <ac:chgData name="Stumpf, Steffen" userId="a43a9165-6154-4163-90eb-b56f66132b8b" providerId="ADAL" clId="{01FCFA65-25EE-4EB8-97D2-2371A20E35A7}" dt="2022-09-06T06:02:15.817" v="3903" actId="1035"/>
          <ac:spMkLst>
            <pc:docMk/>
            <pc:sldMk cId="3601119361" sldId="297"/>
            <ac:spMk id="33" creationId="{E2E747CA-A3A8-4022-ABC2-AE5B8A37CAD9}"/>
          </ac:spMkLst>
        </pc:spChg>
        <pc:spChg chg="add mod">
          <ac:chgData name="Stumpf, Steffen" userId="a43a9165-6154-4163-90eb-b56f66132b8b" providerId="ADAL" clId="{01FCFA65-25EE-4EB8-97D2-2371A20E35A7}" dt="2022-09-06T06:02:22.310" v="3924" actId="1036"/>
          <ac:spMkLst>
            <pc:docMk/>
            <pc:sldMk cId="3601119361" sldId="297"/>
            <ac:spMk id="34" creationId="{1101351D-DA6C-4861-A7F7-4218F4D12EE8}"/>
          </ac:spMkLst>
        </pc:spChg>
        <pc:spChg chg="add mod">
          <ac:chgData name="Stumpf, Steffen" userId="a43a9165-6154-4163-90eb-b56f66132b8b" providerId="ADAL" clId="{01FCFA65-25EE-4EB8-97D2-2371A20E35A7}" dt="2022-09-06T06:03:52.985" v="3986" actId="404"/>
          <ac:spMkLst>
            <pc:docMk/>
            <pc:sldMk cId="3601119361" sldId="297"/>
            <ac:spMk id="35" creationId="{D2E20C4E-4DE3-4081-8C24-89C90988E149}"/>
          </ac:spMkLst>
        </pc:spChg>
        <pc:grpChg chg="mod">
          <ac:chgData name="Stumpf, Steffen" userId="a43a9165-6154-4163-90eb-b56f66132b8b" providerId="ADAL" clId="{01FCFA65-25EE-4EB8-97D2-2371A20E35A7}" dt="2022-09-05T15:33:22.626" v="3267" actId="1076"/>
          <ac:grpSpMkLst>
            <pc:docMk/>
            <pc:sldMk cId="3601119361" sldId="297"/>
            <ac:grpSpMk id="2" creationId="{00000000-0000-0000-0000-000000000000}"/>
          </ac:grpSpMkLst>
        </pc:grpChg>
        <pc:grpChg chg="del mod">
          <ac:chgData name="Stumpf, Steffen" userId="a43a9165-6154-4163-90eb-b56f66132b8b" providerId="ADAL" clId="{01FCFA65-25EE-4EB8-97D2-2371A20E35A7}" dt="2022-09-06T05:58:17.314" v="3757" actId="165"/>
          <ac:grpSpMkLst>
            <pc:docMk/>
            <pc:sldMk cId="3601119361" sldId="297"/>
            <ac:grpSpMk id="8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5:33:16.956" v="3266" actId="1076"/>
          <ac:grpSpMkLst>
            <pc:docMk/>
            <pc:sldMk cId="3601119361" sldId="297"/>
            <ac:grpSpMk id="15" creationId="{00000000-0000-0000-0000-000000000000}"/>
          </ac:grpSpMkLst>
        </pc:grpChg>
        <pc:grpChg chg="add del mod">
          <ac:chgData name="Stumpf, Steffen" userId="a43a9165-6154-4163-90eb-b56f66132b8b" providerId="ADAL" clId="{01FCFA65-25EE-4EB8-97D2-2371A20E35A7}" dt="2022-09-06T05:59:18.779" v="3817" actId="165"/>
          <ac:grpSpMkLst>
            <pc:docMk/>
            <pc:sldMk cId="3601119361" sldId="297"/>
            <ac:grpSpMk id="26" creationId="{25B098AE-A744-4522-82FC-5B6C4B99A625}"/>
          </ac:grpSpMkLst>
        </pc:grpChg>
        <pc:picChg chg="mod">
          <ac:chgData name="Stumpf, Steffen" userId="a43a9165-6154-4163-90eb-b56f66132b8b" providerId="ADAL" clId="{01FCFA65-25EE-4EB8-97D2-2371A20E35A7}" dt="2022-09-06T06:02:22.310" v="3924" actId="1036"/>
          <ac:picMkLst>
            <pc:docMk/>
            <pc:sldMk cId="3601119361" sldId="297"/>
            <ac:picMk id="5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6T06:03:16.093" v="3973" actId="1076"/>
          <ac:picMkLst>
            <pc:docMk/>
            <pc:sldMk cId="3601119361" sldId="297"/>
            <ac:picMk id="6" creationId="{00000000-0000-0000-0000-000000000000}"/>
          </ac:picMkLst>
        </pc:picChg>
        <pc:picChg chg="mod topLvl">
          <ac:chgData name="Stumpf, Steffen" userId="a43a9165-6154-4163-90eb-b56f66132b8b" providerId="ADAL" clId="{01FCFA65-25EE-4EB8-97D2-2371A20E35A7}" dt="2022-09-06T06:02:09.735" v="3886" actId="1035"/>
          <ac:picMkLst>
            <pc:docMk/>
            <pc:sldMk cId="3601119361" sldId="297"/>
            <ac:picMk id="9" creationId="{00000000-0000-0000-0000-000000000000}"/>
          </ac:picMkLst>
        </pc:picChg>
        <pc:picChg chg="mod topLvl">
          <ac:chgData name="Stumpf, Steffen" userId="a43a9165-6154-4163-90eb-b56f66132b8b" providerId="ADAL" clId="{01FCFA65-25EE-4EB8-97D2-2371A20E35A7}" dt="2022-09-06T06:02:09.735" v="3886" actId="1035"/>
          <ac:picMkLst>
            <pc:docMk/>
            <pc:sldMk cId="3601119361" sldId="297"/>
            <ac:picMk id="10" creationId="{00000000-0000-0000-0000-000000000000}"/>
          </ac:picMkLst>
        </pc:picChg>
        <pc:picChg chg="mod topLvl">
          <ac:chgData name="Stumpf, Steffen" userId="a43a9165-6154-4163-90eb-b56f66132b8b" providerId="ADAL" clId="{01FCFA65-25EE-4EB8-97D2-2371A20E35A7}" dt="2022-09-06T06:02:09.735" v="3886" actId="1035"/>
          <ac:picMkLst>
            <pc:docMk/>
            <pc:sldMk cId="3601119361" sldId="297"/>
            <ac:picMk id="11" creationId="{00000000-0000-0000-0000-000000000000}"/>
          </ac:picMkLst>
        </pc:picChg>
        <pc:picChg chg="mod topLvl">
          <ac:chgData name="Stumpf, Steffen" userId="a43a9165-6154-4163-90eb-b56f66132b8b" providerId="ADAL" clId="{01FCFA65-25EE-4EB8-97D2-2371A20E35A7}" dt="2022-09-06T06:02:09.735" v="3886" actId="1035"/>
          <ac:picMkLst>
            <pc:docMk/>
            <pc:sldMk cId="3601119361" sldId="297"/>
            <ac:picMk id="12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5T15:33:16.956" v="3266" actId="1076"/>
          <ac:picMkLst>
            <pc:docMk/>
            <pc:sldMk cId="3601119361" sldId="297"/>
            <ac:picMk id="18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6T06:02:15.817" v="3903" actId="1035"/>
          <ac:picMkLst>
            <pc:docMk/>
            <pc:sldMk cId="3601119361" sldId="297"/>
            <ac:picMk id="19" creationId="{00000000-0000-0000-0000-000000000000}"/>
          </ac:picMkLst>
        </pc:picChg>
        <pc:picChg chg="mod topLvl">
          <ac:chgData name="Stumpf, Steffen" userId="a43a9165-6154-4163-90eb-b56f66132b8b" providerId="ADAL" clId="{01FCFA65-25EE-4EB8-97D2-2371A20E35A7}" dt="2022-09-06T06:02:00.965" v="3873" actId="1035"/>
          <ac:picMkLst>
            <pc:docMk/>
            <pc:sldMk cId="3601119361" sldId="297"/>
            <ac:picMk id="29" creationId="{E5E4C0FA-6DC9-43E6-892E-27BD5B195CC2}"/>
          </ac:picMkLst>
        </pc:picChg>
        <pc:picChg chg="mod">
          <ac:chgData name="Stumpf, Steffen" userId="a43a9165-6154-4163-90eb-b56f66132b8b" providerId="ADAL" clId="{01FCFA65-25EE-4EB8-97D2-2371A20E35A7}" dt="2022-09-05T15:33:22.626" v="3267" actId="1076"/>
          <ac:picMkLst>
            <pc:docMk/>
            <pc:sldMk cId="3601119361" sldId="297"/>
            <ac:picMk id="32" creationId="{00000000-0000-0000-0000-000000000000}"/>
          </ac:picMkLst>
        </pc:picChg>
        <pc:cxnChg chg="del">
          <ac:chgData name="Stumpf, Steffen" userId="a43a9165-6154-4163-90eb-b56f66132b8b" providerId="ADAL" clId="{01FCFA65-25EE-4EB8-97D2-2371A20E35A7}" dt="2022-09-05T15:33:06.472" v="3265" actId="478"/>
          <ac:cxnSpMkLst>
            <pc:docMk/>
            <pc:sldMk cId="3601119361" sldId="297"/>
            <ac:cxnSpMk id="14" creationId="{00000000-0000-0000-0000-000000000000}"/>
          </ac:cxnSpMkLst>
        </pc:cxnChg>
      </pc:sldChg>
      <pc:sldChg chg="addSp modSp mod ord addCm modCm">
        <pc:chgData name="Stumpf, Steffen" userId="a43a9165-6154-4163-90eb-b56f66132b8b" providerId="ADAL" clId="{01FCFA65-25EE-4EB8-97D2-2371A20E35A7}" dt="2022-09-06T06:04:59.665" v="3989"/>
        <pc:sldMkLst>
          <pc:docMk/>
          <pc:sldMk cId="3372087623" sldId="347"/>
        </pc:sldMkLst>
        <pc:spChg chg="mod">
          <ac:chgData name="Stumpf, Steffen" userId="a43a9165-6154-4163-90eb-b56f66132b8b" providerId="ADAL" clId="{01FCFA65-25EE-4EB8-97D2-2371A20E35A7}" dt="2022-09-05T13:42:50.368" v="818" actId="20577"/>
          <ac:spMkLst>
            <pc:docMk/>
            <pc:sldMk cId="3372087623" sldId="347"/>
            <ac:spMk id="2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4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6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8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9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11" creationId="{00000000-0000-0000-0000-000000000000}"/>
          </ac:spMkLst>
        </pc:spChg>
        <pc:spChg chg="add mod">
          <ac:chgData name="Stumpf, Steffen" userId="a43a9165-6154-4163-90eb-b56f66132b8b" providerId="ADAL" clId="{01FCFA65-25EE-4EB8-97D2-2371A20E35A7}" dt="2022-09-05T13:57:42.943" v="1245" actId="1076"/>
          <ac:spMkLst>
            <pc:docMk/>
            <pc:sldMk cId="3372087623" sldId="347"/>
            <ac:spMk id="12" creationId="{204A475A-7273-453C-9F2B-E6492BAB6328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16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17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19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20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21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22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24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25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0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1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4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5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8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39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46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47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48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49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0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2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3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4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5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3:57:59.355" v="1276" actId="1076"/>
          <ac:spMkLst>
            <pc:docMk/>
            <pc:sldMk cId="3372087623" sldId="347"/>
            <ac:spMk id="56" creationId="{00000000-0000-0000-0000-000000000000}"/>
          </ac:spMkLst>
        </pc:spChg>
        <pc:spChg chg="add mod">
          <ac:chgData name="Stumpf, Steffen" userId="a43a9165-6154-4163-90eb-b56f66132b8b" providerId="ADAL" clId="{01FCFA65-25EE-4EB8-97D2-2371A20E35A7}" dt="2022-09-05T13:58:01.626" v="1277" actId="1076"/>
          <ac:spMkLst>
            <pc:docMk/>
            <pc:sldMk cId="3372087623" sldId="347"/>
            <ac:spMk id="61" creationId="{BEE6A851-7C0D-4998-9B6B-57FB2B7B0C79}"/>
          </ac:spMkLst>
        </pc:spChg>
        <pc:grpChg chg="add 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7" creationId="{DB421765-212D-4B0A-AFB1-77B31446731F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27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51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57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58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59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0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3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4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5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6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7" creationId="{00000000-0000-0000-0000-000000000000}"/>
          </ac:grpSpMkLst>
        </pc:grpChg>
        <pc:grpChg chg="mod">
          <ac:chgData name="Stumpf, Steffen" userId="a43a9165-6154-4163-90eb-b56f66132b8b" providerId="ADAL" clId="{01FCFA65-25EE-4EB8-97D2-2371A20E35A7}" dt="2022-09-05T13:57:59.355" v="1276" actId="1076"/>
          <ac:grpSpMkLst>
            <pc:docMk/>
            <pc:sldMk cId="3372087623" sldId="347"/>
            <ac:grpSpMk id="68" creationId="{00000000-0000-0000-0000-000000000000}"/>
          </ac:grpSpMkLst>
        </pc:grpChg>
        <pc:picChg chg="mod">
          <ac:chgData name="Stumpf, Steffen" userId="a43a9165-6154-4163-90eb-b56f66132b8b" providerId="ADAL" clId="{01FCFA65-25EE-4EB8-97D2-2371A20E35A7}" dt="2022-09-05T13:57:59.355" v="1276" actId="1076"/>
          <ac:picMkLst>
            <pc:docMk/>
            <pc:sldMk cId="3372087623" sldId="347"/>
            <ac:picMk id="18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5T13:57:59.355" v="1276" actId="1076"/>
          <ac:picMkLst>
            <pc:docMk/>
            <pc:sldMk cId="3372087623" sldId="347"/>
            <ac:picMk id="26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5T13:57:59.355" v="1276" actId="1076"/>
          <ac:picMkLst>
            <pc:docMk/>
            <pc:sldMk cId="3372087623" sldId="347"/>
            <ac:picMk id="28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5T13:57:59.355" v="1276" actId="1076"/>
          <ac:picMkLst>
            <pc:docMk/>
            <pc:sldMk cId="3372087623" sldId="347"/>
            <ac:picMk id="32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5T13:57:59.355" v="1276" actId="1076"/>
          <ac:picMkLst>
            <pc:docMk/>
            <pc:sldMk cId="3372087623" sldId="347"/>
            <ac:picMk id="36" creationId="{00000000-0000-0000-0000-000000000000}"/>
          </ac:picMkLst>
        </pc:picChg>
        <pc:picChg chg="mod">
          <ac:chgData name="Stumpf, Steffen" userId="a43a9165-6154-4163-90eb-b56f66132b8b" providerId="ADAL" clId="{01FCFA65-25EE-4EB8-97D2-2371A20E35A7}" dt="2022-09-05T13:57:59.355" v="1276" actId="1076"/>
          <ac:picMkLst>
            <pc:docMk/>
            <pc:sldMk cId="3372087623" sldId="347"/>
            <ac:picMk id="44" creationId="{00000000-0000-0000-0000-000000000000}"/>
          </ac:picMkLst>
        </pc:picChg>
      </pc:sldChg>
      <pc:sldChg chg="mod modShow">
        <pc:chgData name="Stumpf, Steffen" userId="a43a9165-6154-4163-90eb-b56f66132b8b" providerId="ADAL" clId="{01FCFA65-25EE-4EB8-97D2-2371A20E35A7}" dt="2022-09-05T13:42:35.101" v="808" actId="729"/>
        <pc:sldMkLst>
          <pc:docMk/>
          <pc:sldMk cId="2329675736" sldId="350"/>
        </pc:sldMkLst>
      </pc:sldChg>
      <pc:sldChg chg="modSp mod ord">
        <pc:chgData name="Stumpf, Steffen" userId="a43a9165-6154-4163-90eb-b56f66132b8b" providerId="ADAL" clId="{01FCFA65-25EE-4EB8-97D2-2371A20E35A7}" dt="2022-09-05T15:30:03.506" v="3244" actId="20577"/>
        <pc:sldMkLst>
          <pc:docMk/>
          <pc:sldMk cId="811140607" sldId="351"/>
        </pc:sldMkLst>
        <pc:spChg chg="mod">
          <ac:chgData name="Stumpf, Steffen" userId="a43a9165-6154-4163-90eb-b56f66132b8b" providerId="ADAL" clId="{01FCFA65-25EE-4EB8-97D2-2371A20E35A7}" dt="2022-09-05T15:28:49.219" v="3201" actId="1076"/>
          <ac:spMkLst>
            <pc:docMk/>
            <pc:sldMk cId="811140607" sldId="351"/>
            <ac:spMk id="2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5:30:03.506" v="3244" actId="20577"/>
          <ac:spMkLst>
            <pc:docMk/>
            <pc:sldMk cId="811140607" sldId="351"/>
            <ac:spMk id="5" creationId="{5F78F006-5EBA-C346-A4A9-035E118BC484}"/>
          </ac:spMkLst>
        </pc:spChg>
      </pc:sldChg>
      <pc:sldChg chg="addSp modSp mod addCm modCm">
        <pc:chgData name="Stumpf, Steffen" userId="a43a9165-6154-4163-90eb-b56f66132b8b" providerId="ADAL" clId="{01FCFA65-25EE-4EB8-97D2-2371A20E35A7}" dt="2022-09-06T06:05:25.870" v="4011" actId="14100"/>
        <pc:sldMkLst>
          <pc:docMk/>
          <pc:sldMk cId="1334543461" sldId="353"/>
        </pc:sldMkLst>
        <pc:spChg chg="add mod">
          <ac:chgData name="Stumpf, Steffen" userId="a43a9165-6154-4163-90eb-b56f66132b8b" providerId="ADAL" clId="{01FCFA65-25EE-4EB8-97D2-2371A20E35A7}" dt="2022-09-06T06:05:25.870" v="4011" actId="14100"/>
          <ac:spMkLst>
            <pc:docMk/>
            <pc:sldMk cId="1334543461" sldId="353"/>
            <ac:spMk id="3" creationId="{74001AD0-8FC3-4A21-A348-43454AA5D15E}"/>
          </ac:spMkLst>
        </pc:spChg>
      </pc:sldChg>
      <pc:sldChg chg="modSp mod ord">
        <pc:chgData name="Stumpf, Steffen" userId="a43a9165-6154-4163-90eb-b56f66132b8b" providerId="ADAL" clId="{01FCFA65-25EE-4EB8-97D2-2371A20E35A7}" dt="2022-09-05T14:48:13.373" v="1495"/>
        <pc:sldMkLst>
          <pc:docMk/>
          <pc:sldMk cId="2012120479" sldId="354"/>
        </pc:sldMkLst>
        <pc:spChg chg="mod">
          <ac:chgData name="Stumpf, Steffen" userId="a43a9165-6154-4163-90eb-b56f66132b8b" providerId="ADAL" clId="{01FCFA65-25EE-4EB8-97D2-2371A20E35A7}" dt="2022-09-05T14:48:05.697" v="1493" actId="20577"/>
          <ac:spMkLst>
            <pc:docMk/>
            <pc:sldMk cId="2012120479" sldId="354"/>
            <ac:spMk id="59" creationId="{00000000-0000-0000-0000-000000000000}"/>
          </ac:spMkLst>
        </pc:spChg>
      </pc:sldChg>
      <pc:sldChg chg="modSp mod ord">
        <pc:chgData name="Stumpf, Steffen" userId="a43a9165-6154-4163-90eb-b56f66132b8b" providerId="ADAL" clId="{01FCFA65-25EE-4EB8-97D2-2371A20E35A7}" dt="2022-09-05T14:52:41.733" v="1708"/>
        <pc:sldMkLst>
          <pc:docMk/>
          <pc:sldMk cId="405876510" sldId="355"/>
        </pc:sldMkLst>
        <pc:spChg chg="mod">
          <ac:chgData name="Stumpf, Steffen" userId="a43a9165-6154-4163-90eb-b56f66132b8b" providerId="ADAL" clId="{01FCFA65-25EE-4EB8-97D2-2371A20E35A7}" dt="2022-09-05T13:59:05.575" v="1291" actId="20577"/>
          <ac:spMkLst>
            <pc:docMk/>
            <pc:sldMk cId="405876510" sldId="355"/>
            <ac:spMk id="6" creationId="{00000000-0000-0000-0000-000000000000}"/>
          </ac:spMkLst>
        </pc:spChg>
      </pc:sldChg>
      <pc:sldChg chg="modSp mod">
        <pc:chgData name="Stumpf, Steffen" userId="a43a9165-6154-4163-90eb-b56f66132b8b" providerId="ADAL" clId="{01FCFA65-25EE-4EB8-97D2-2371A20E35A7}" dt="2022-09-05T14:45:08.690" v="1474" actId="20577"/>
        <pc:sldMkLst>
          <pc:docMk/>
          <pc:sldMk cId="1446168649" sldId="360"/>
        </pc:sldMkLst>
        <pc:spChg chg="mod">
          <ac:chgData name="Stumpf, Steffen" userId="a43a9165-6154-4163-90eb-b56f66132b8b" providerId="ADAL" clId="{01FCFA65-25EE-4EB8-97D2-2371A20E35A7}" dt="2022-09-05T14:45:08.690" v="1474" actId="20577"/>
          <ac:spMkLst>
            <pc:docMk/>
            <pc:sldMk cId="1446168649" sldId="360"/>
            <ac:spMk id="2" creationId="{00000000-0000-0000-0000-000000000000}"/>
          </ac:spMkLst>
        </pc:spChg>
      </pc:sldChg>
      <pc:sldChg chg="addSp delSp modSp mod addCm modCm">
        <pc:chgData name="Stumpf, Steffen" userId="a43a9165-6154-4163-90eb-b56f66132b8b" providerId="ADAL" clId="{01FCFA65-25EE-4EB8-97D2-2371A20E35A7}" dt="2022-09-05T14:57:43.838" v="1834"/>
        <pc:sldMkLst>
          <pc:docMk/>
          <pc:sldMk cId="761534038" sldId="363"/>
        </pc:sldMkLst>
        <pc:spChg chg="mod">
          <ac:chgData name="Stumpf, Steffen" userId="a43a9165-6154-4163-90eb-b56f66132b8b" providerId="ADAL" clId="{01FCFA65-25EE-4EB8-97D2-2371A20E35A7}" dt="2022-09-05T14:54:09.446" v="1803" actId="1076"/>
          <ac:spMkLst>
            <pc:docMk/>
            <pc:sldMk cId="761534038" sldId="363"/>
            <ac:spMk id="2" creationId="{00000000-0000-0000-0000-000000000000}"/>
          </ac:spMkLst>
        </pc:spChg>
        <pc:spChg chg="add del mod">
          <ac:chgData name="Stumpf, Steffen" userId="a43a9165-6154-4163-90eb-b56f66132b8b" providerId="ADAL" clId="{01FCFA65-25EE-4EB8-97D2-2371A20E35A7}" dt="2022-09-05T14:54:30.569" v="1829" actId="478"/>
          <ac:spMkLst>
            <pc:docMk/>
            <pc:sldMk cId="761534038" sldId="363"/>
            <ac:spMk id="3" creationId="{C9B3FF48-349A-4DA4-B911-F47531F17761}"/>
          </ac:spMkLst>
        </pc:spChg>
        <pc:spChg chg="mod">
          <ac:chgData name="Stumpf, Steffen" userId="a43a9165-6154-4163-90eb-b56f66132b8b" providerId="ADAL" clId="{01FCFA65-25EE-4EB8-97D2-2371A20E35A7}" dt="2022-09-05T14:46:28.641" v="1478" actId="208"/>
          <ac:spMkLst>
            <pc:docMk/>
            <pc:sldMk cId="761534038" sldId="363"/>
            <ac:spMk id="10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4:46:27.976" v="1477" actId="208"/>
          <ac:spMkLst>
            <pc:docMk/>
            <pc:sldMk cId="761534038" sldId="363"/>
            <ac:spMk id="14" creationId="{00000000-0000-0000-0000-000000000000}"/>
          </ac:spMkLst>
        </pc:spChg>
      </pc:sldChg>
      <pc:sldChg chg="modSp del mod">
        <pc:chgData name="Stumpf, Steffen" userId="a43a9165-6154-4163-90eb-b56f66132b8b" providerId="ADAL" clId="{01FCFA65-25EE-4EB8-97D2-2371A20E35A7}" dt="2022-09-05T15:20:30.086" v="2956" actId="47"/>
        <pc:sldMkLst>
          <pc:docMk/>
          <pc:sldMk cId="3432412970" sldId="365"/>
        </pc:sldMkLst>
        <pc:spChg chg="mod">
          <ac:chgData name="Stumpf, Steffen" userId="a43a9165-6154-4163-90eb-b56f66132b8b" providerId="ADAL" clId="{01FCFA65-25EE-4EB8-97D2-2371A20E35A7}" dt="2022-09-05T15:04:02.250" v="2412" actId="20577"/>
          <ac:spMkLst>
            <pc:docMk/>
            <pc:sldMk cId="3432412970" sldId="365"/>
            <ac:spMk id="2" creationId="{00000000-0000-0000-0000-000000000000}"/>
          </ac:spMkLst>
        </pc:spChg>
      </pc:sldChg>
      <pc:sldChg chg="modSp mod">
        <pc:chgData name="Stumpf, Steffen" userId="a43a9165-6154-4163-90eb-b56f66132b8b" providerId="ADAL" clId="{01FCFA65-25EE-4EB8-97D2-2371A20E35A7}" dt="2022-09-05T15:25:41.465" v="3024" actId="20577"/>
        <pc:sldMkLst>
          <pc:docMk/>
          <pc:sldMk cId="3764155681" sldId="366"/>
        </pc:sldMkLst>
        <pc:spChg chg="mod">
          <ac:chgData name="Stumpf, Steffen" userId="a43a9165-6154-4163-90eb-b56f66132b8b" providerId="ADAL" clId="{01FCFA65-25EE-4EB8-97D2-2371A20E35A7}" dt="2022-09-05T15:25:41.465" v="3024" actId="20577"/>
          <ac:spMkLst>
            <pc:docMk/>
            <pc:sldMk cId="3764155681" sldId="366"/>
            <ac:spMk id="2" creationId="{00000000-0000-0000-0000-000000000000}"/>
          </ac:spMkLst>
        </pc:spChg>
      </pc:sldChg>
      <pc:sldChg chg="modSp mod">
        <pc:chgData name="Stumpf, Steffen" userId="a43a9165-6154-4163-90eb-b56f66132b8b" providerId="ADAL" clId="{01FCFA65-25EE-4EB8-97D2-2371A20E35A7}" dt="2022-09-05T14:58:46.820" v="1991" actId="1076"/>
        <pc:sldMkLst>
          <pc:docMk/>
          <pc:sldMk cId="591987250" sldId="367"/>
        </pc:sldMkLst>
        <pc:spChg chg="mod">
          <ac:chgData name="Stumpf, Steffen" userId="a43a9165-6154-4163-90eb-b56f66132b8b" providerId="ADAL" clId="{01FCFA65-25EE-4EB8-97D2-2371A20E35A7}" dt="2022-09-05T14:58:46.820" v="1991" actId="1076"/>
          <ac:spMkLst>
            <pc:docMk/>
            <pc:sldMk cId="591987250" sldId="367"/>
            <ac:spMk id="2" creationId="{00000000-0000-0000-0000-000000000000}"/>
          </ac:spMkLst>
        </pc:spChg>
      </pc:sldChg>
      <pc:sldChg chg="addSp modSp mod ord">
        <pc:chgData name="Stumpf, Steffen" userId="a43a9165-6154-4163-90eb-b56f66132b8b" providerId="ADAL" clId="{01FCFA65-25EE-4EB8-97D2-2371A20E35A7}" dt="2022-09-05T15:30:28.422" v="3247" actId="1076"/>
        <pc:sldMkLst>
          <pc:docMk/>
          <pc:sldMk cId="3709034916" sldId="368"/>
        </pc:sldMkLst>
        <pc:spChg chg="mod">
          <ac:chgData name="Stumpf, Steffen" userId="a43a9165-6154-4163-90eb-b56f66132b8b" providerId="ADAL" clId="{01FCFA65-25EE-4EB8-97D2-2371A20E35A7}" dt="2022-09-05T15:27:30.715" v="3150" actId="1076"/>
          <ac:spMkLst>
            <pc:docMk/>
            <pc:sldMk cId="3709034916" sldId="368"/>
            <ac:spMk id="2" creationId="{00000000-0000-0000-0000-000000000000}"/>
          </ac:spMkLst>
        </pc:spChg>
        <pc:spChg chg="add mod">
          <ac:chgData name="Stumpf, Steffen" userId="a43a9165-6154-4163-90eb-b56f66132b8b" providerId="ADAL" clId="{01FCFA65-25EE-4EB8-97D2-2371A20E35A7}" dt="2022-09-05T15:30:28.422" v="3247" actId="1076"/>
          <ac:spMkLst>
            <pc:docMk/>
            <pc:sldMk cId="3709034916" sldId="368"/>
            <ac:spMk id="3" creationId="{38CBB533-A168-40F0-868E-0EB650DA6904}"/>
          </ac:spMkLst>
        </pc:spChg>
        <pc:picChg chg="mod">
          <ac:chgData name="Stumpf, Steffen" userId="a43a9165-6154-4163-90eb-b56f66132b8b" providerId="ADAL" clId="{01FCFA65-25EE-4EB8-97D2-2371A20E35A7}" dt="2022-09-05T15:30:24.800" v="3246" actId="1076"/>
          <ac:picMkLst>
            <pc:docMk/>
            <pc:sldMk cId="3709034916" sldId="368"/>
            <ac:picMk id="5" creationId="{00000000-0000-0000-0000-000000000000}"/>
          </ac:picMkLst>
        </pc:picChg>
      </pc:sldChg>
      <pc:sldChg chg="modSp mod">
        <pc:chgData name="Stumpf, Steffen" userId="a43a9165-6154-4163-90eb-b56f66132b8b" providerId="ADAL" clId="{01FCFA65-25EE-4EB8-97D2-2371A20E35A7}" dt="2022-09-05T15:00:05.598" v="2047" actId="20577"/>
        <pc:sldMkLst>
          <pc:docMk/>
          <pc:sldMk cId="615768024" sldId="369"/>
        </pc:sldMkLst>
        <pc:spChg chg="mod">
          <ac:chgData name="Stumpf, Steffen" userId="a43a9165-6154-4163-90eb-b56f66132b8b" providerId="ADAL" clId="{01FCFA65-25EE-4EB8-97D2-2371A20E35A7}" dt="2022-09-05T15:00:05.598" v="2047" actId="20577"/>
          <ac:spMkLst>
            <pc:docMk/>
            <pc:sldMk cId="615768024" sldId="369"/>
            <ac:spMk id="2" creationId="{00000000-0000-0000-0000-000000000000}"/>
          </ac:spMkLst>
        </pc:spChg>
      </pc:sldChg>
      <pc:sldChg chg="modSp add mod ord">
        <pc:chgData name="Stumpf, Steffen" userId="a43a9165-6154-4163-90eb-b56f66132b8b" providerId="ADAL" clId="{01FCFA65-25EE-4EB8-97D2-2371A20E35A7}" dt="2022-09-05T14:52:02.523" v="1706" actId="6549"/>
        <pc:sldMkLst>
          <pc:docMk/>
          <pc:sldMk cId="1809168482" sldId="373"/>
        </pc:sldMkLst>
        <pc:spChg chg="mod">
          <ac:chgData name="Stumpf, Steffen" userId="a43a9165-6154-4163-90eb-b56f66132b8b" providerId="ADAL" clId="{01FCFA65-25EE-4EB8-97D2-2371A20E35A7}" dt="2022-09-05T14:51:44.714" v="1704" actId="1076"/>
          <ac:spMkLst>
            <pc:docMk/>
            <pc:sldMk cId="1809168482" sldId="373"/>
            <ac:spMk id="2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4:52:02.523" v="1706" actId="6549"/>
          <ac:spMkLst>
            <pc:docMk/>
            <pc:sldMk cId="1809168482" sldId="373"/>
            <ac:spMk id="13" creationId="{00000000-0000-0000-0000-000000000000}"/>
          </ac:spMkLst>
        </pc:spChg>
        <pc:picChg chg="mod">
          <ac:chgData name="Stumpf, Steffen" userId="a43a9165-6154-4163-90eb-b56f66132b8b" providerId="ADAL" clId="{01FCFA65-25EE-4EB8-97D2-2371A20E35A7}" dt="2022-09-05T14:51:49.878" v="1705" actId="1076"/>
          <ac:picMkLst>
            <pc:docMk/>
            <pc:sldMk cId="1809168482" sldId="373"/>
            <ac:picMk id="5" creationId="{00000000-0000-0000-0000-000000000000}"/>
          </ac:picMkLst>
        </pc:picChg>
      </pc:sldChg>
      <pc:sldChg chg="del">
        <pc:chgData name="Stumpf, Steffen" userId="a43a9165-6154-4163-90eb-b56f66132b8b" providerId="ADAL" clId="{01FCFA65-25EE-4EB8-97D2-2371A20E35A7}" dt="2022-09-05T13:30:34.121" v="315" actId="2696"/>
        <pc:sldMkLst>
          <pc:docMk/>
          <pc:sldMk cId="1845917883" sldId="373"/>
        </pc:sldMkLst>
      </pc:sldChg>
      <pc:sldChg chg="del">
        <pc:chgData name="Stumpf, Steffen" userId="a43a9165-6154-4163-90eb-b56f66132b8b" providerId="ADAL" clId="{01FCFA65-25EE-4EB8-97D2-2371A20E35A7}" dt="2022-09-05T13:30:34.121" v="315" actId="2696"/>
        <pc:sldMkLst>
          <pc:docMk/>
          <pc:sldMk cId="1742592834" sldId="374"/>
        </pc:sldMkLst>
      </pc:sldChg>
      <pc:sldChg chg="addSp modSp add mod ord">
        <pc:chgData name="Stumpf, Steffen" userId="a43a9165-6154-4163-90eb-b56f66132b8b" providerId="ADAL" clId="{01FCFA65-25EE-4EB8-97D2-2371A20E35A7}" dt="2022-09-05T14:51:35.042" v="1703" actId="1076"/>
        <pc:sldMkLst>
          <pc:docMk/>
          <pc:sldMk cId="1969398996" sldId="374"/>
        </pc:sldMkLst>
        <pc:spChg chg="mod">
          <ac:chgData name="Stumpf, Steffen" userId="a43a9165-6154-4163-90eb-b56f66132b8b" providerId="ADAL" clId="{01FCFA65-25EE-4EB8-97D2-2371A20E35A7}" dt="2022-09-05T14:50:40.604" v="1686" actId="1076"/>
          <ac:spMkLst>
            <pc:docMk/>
            <pc:sldMk cId="1969398996" sldId="374"/>
            <ac:spMk id="2" creationId="{00000000-0000-0000-0000-000000000000}"/>
          </ac:spMkLst>
        </pc:spChg>
        <pc:spChg chg="add mod">
          <ac:chgData name="Stumpf, Steffen" userId="a43a9165-6154-4163-90eb-b56f66132b8b" providerId="ADAL" clId="{01FCFA65-25EE-4EB8-97D2-2371A20E35A7}" dt="2022-09-05T14:51:30.861" v="1702" actId="1076"/>
          <ac:spMkLst>
            <pc:docMk/>
            <pc:sldMk cId="1969398996" sldId="374"/>
            <ac:spMk id="11" creationId="{396AA446-94F3-4A87-BA47-851F325195D7}"/>
          </ac:spMkLst>
        </pc:spChg>
        <pc:picChg chg="mod">
          <ac:chgData name="Stumpf, Steffen" userId="a43a9165-6154-4163-90eb-b56f66132b8b" providerId="ADAL" clId="{01FCFA65-25EE-4EB8-97D2-2371A20E35A7}" dt="2022-09-05T14:51:35.042" v="1703" actId="1076"/>
          <ac:picMkLst>
            <pc:docMk/>
            <pc:sldMk cId="1969398996" sldId="374"/>
            <ac:picMk id="5" creationId="{00000000-0000-0000-0000-000000000000}"/>
          </ac:picMkLst>
        </pc:picChg>
      </pc:sldChg>
      <pc:sldChg chg="mod modShow">
        <pc:chgData name="Stumpf, Steffen" userId="a43a9165-6154-4163-90eb-b56f66132b8b" providerId="ADAL" clId="{01FCFA65-25EE-4EB8-97D2-2371A20E35A7}" dt="2022-09-05T13:31:34.906" v="317" actId="729"/>
        <pc:sldMkLst>
          <pc:docMk/>
          <pc:sldMk cId="1932085095" sldId="375"/>
        </pc:sldMkLst>
      </pc:sldChg>
      <pc:sldChg chg="ord">
        <pc:chgData name="Stumpf, Steffen" userId="a43a9165-6154-4163-90eb-b56f66132b8b" providerId="ADAL" clId="{01FCFA65-25EE-4EB8-97D2-2371A20E35A7}" dt="2022-09-05T15:29:09.548" v="3203"/>
        <pc:sldMkLst>
          <pc:docMk/>
          <pc:sldMk cId="2854707826" sldId="376"/>
        </pc:sldMkLst>
      </pc:sldChg>
      <pc:sldChg chg="addSp delSp modSp mod ord">
        <pc:chgData name="Stumpf, Steffen" userId="a43a9165-6154-4163-90eb-b56f66132b8b" providerId="ADAL" clId="{01FCFA65-25EE-4EB8-97D2-2371A20E35A7}" dt="2022-09-05T15:24:12.474" v="3013" actId="478"/>
        <pc:sldMkLst>
          <pc:docMk/>
          <pc:sldMk cId="1554877408" sldId="377"/>
        </pc:sldMkLst>
        <pc:spChg chg="mod">
          <ac:chgData name="Stumpf, Steffen" userId="a43a9165-6154-4163-90eb-b56f66132b8b" providerId="ADAL" clId="{01FCFA65-25EE-4EB8-97D2-2371A20E35A7}" dt="2022-09-05T15:22:58.412" v="2991" actId="20577"/>
          <ac:spMkLst>
            <pc:docMk/>
            <pc:sldMk cId="1554877408" sldId="377"/>
            <ac:spMk id="2" creationId="{00000000-0000-0000-0000-000000000000}"/>
          </ac:spMkLst>
        </pc:spChg>
        <pc:spChg chg="add del mod">
          <ac:chgData name="Stumpf, Steffen" userId="a43a9165-6154-4163-90eb-b56f66132b8b" providerId="ADAL" clId="{01FCFA65-25EE-4EB8-97D2-2371A20E35A7}" dt="2022-09-05T15:24:10.569" v="3012" actId="478"/>
          <ac:spMkLst>
            <pc:docMk/>
            <pc:sldMk cId="1554877408" sldId="377"/>
            <ac:spMk id="3" creationId="{8D5D7D89-00C0-42D6-9673-323FEACC300F}"/>
          </ac:spMkLst>
        </pc:spChg>
        <pc:spChg chg="add del mod">
          <ac:chgData name="Stumpf, Steffen" userId="a43a9165-6154-4163-90eb-b56f66132b8b" providerId="ADAL" clId="{01FCFA65-25EE-4EB8-97D2-2371A20E35A7}" dt="2022-09-05T15:24:12.474" v="3013" actId="478"/>
          <ac:spMkLst>
            <pc:docMk/>
            <pc:sldMk cId="1554877408" sldId="377"/>
            <ac:spMk id="60" creationId="{6933A417-4A1E-4B0E-9343-B40412740DAB}"/>
          </ac:spMkLst>
        </pc:spChg>
        <pc:spChg chg="mod">
          <ac:chgData name="Stumpf, Steffen" userId="a43a9165-6154-4163-90eb-b56f66132b8b" providerId="ADAL" clId="{01FCFA65-25EE-4EB8-97D2-2371A20E35A7}" dt="2022-09-05T15:23:45.449" v="3001" actId="20577"/>
          <ac:spMkLst>
            <pc:docMk/>
            <pc:sldMk cId="1554877408" sldId="377"/>
            <ac:spMk id="65" creationId="{00000000-0000-0000-0000-000000000000}"/>
          </ac:spMkLst>
        </pc:spChg>
      </pc:sldChg>
      <pc:sldChg chg="delSp modSp mod ord">
        <pc:chgData name="Stumpf, Steffen" userId="a43a9165-6154-4163-90eb-b56f66132b8b" providerId="ADAL" clId="{01FCFA65-25EE-4EB8-97D2-2371A20E35A7}" dt="2022-09-05T15:24:58.905" v="3015" actId="20577"/>
        <pc:sldMkLst>
          <pc:docMk/>
          <pc:sldMk cId="980783058" sldId="378"/>
        </pc:sldMkLst>
        <pc:spChg chg="mod">
          <ac:chgData name="Stumpf, Steffen" userId="a43a9165-6154-4163-90eb-b56f66132b8b" providerId="ADAL" clId="{01FCFA65-25EE-4EB8-97D2-2371A20E35A7}" dt="2022-09-05T15:24:49.327" v="3014"/>
          <ac:spMkLst>
            <pc:docMk/>
            <pc:sldMk cId="980783058" sldId="378"/>
            <ac:spMk id="2" creationId="{00000000-0000-0000-0000-000000000000}"/>
          </ac:spMkLst>
        </pc:spChg>
        <pc:spChg chg="mod">
          <ac:chgData name="Stumpf, Steffen" userId="a43a9165-6154-4163-90eb-b56f66132b8b" providerId="ADAL" clId="{01FCFA65-25EE-4EB8-97D2-2371A20E35A7}" dt="2022-09-05T15:24:58.905" v="3015" actId="20577"/>
          <ac:spMkLst>
            <pc:docMk/>
            <pc:sldMk cId="980783058" sldId="378"/>
            <ac:spMk id="3" creationId="{00000000-0000-0000-0000-000000000000}"/>
          </ac:spMkLst>
        </pc:spChg>
        <pc:picChg chg="del mod">
          <ac:chgData name="Stumpf, Steffen" userId="a43a9165-6154-4163-90eb-b56f66132b8b" providerId="ADAL" clId="{01FCFA65-25EE-4EB8-97D2-2371A20E35A7}" dt="2022-09-05T15:22:32.409" v="2975" actId="478"/>
          <ac:picMkLst>
            <pc:docMk/>
            <pc:sldMk cId="980783058" sldId="378"/>
            <ac:picMk id="27" creationId="{00000000-0000-0000-0000-000000000000}"/>
          </ac:picMkLst>
        </pc:picChg>
      </pc:sldChg>
      <pc:sldChg chg="del">
        <pc:chgData name="Stumpf, Steffen" userId="a43a9165-6154-4163-90eb-b56f66132b8b" providerId="ADAL" clId="{01FCFA65-25EE-4EB8-97D2-2371A20E35A7}" dt="2022-09-05T13:30:14.906" v="313" actId="2696"/>
        <pc:sldMkLst>
          <pc:docMk/>
          <pc:sldMk cId="1449437111" sldId="379"/>
        </pc:sldMkLst>
      </pc:sldChg>
      <pc:sldChg chg="modSp add mod ord addCm delCm modCm">
        <pc:chgData name="Stumpf, Steffen" userId="a43a9165-6154-4163-90eb-b56f66132b8b" providerId="ADAL" clId="{01FCFA65-25EE-4EB8-97D2-2371A20E35A7}" dt="2022-09-05T15:00:17.341" v="2058" actId="20577"/>
        <pc:sldMkLst>
          <pc:docMk/>
          <pc:sldMk cId="1582326391" sldId="379"/>
        </pc:sldMkLst>
        <pc:spChg chg="mod">
          <ac:chgData name="Stumpf, Steffen" userId="a43a9165-6154-4163-90eb-b56f66132b8b" providerId="ADAL" clId="{01FCFA65-25EE-4EB8-97D2-2371A20E35A7}" dt="2022-09-05T15:00:17.341" v="2058" actId="20577"/>
          <ac:spMkLst>
            <pc:docMk/>
            <pc:sldMk cId="1582326391" sldId="379"/>
            <ac:spMk id="4" creationId="{35CC256F-BCCE-5845-8B4D-4DEAFD0FB67D}"/>
          </ac:spMkLst>
        </pc:spChg>
        <pc:spChg chg="mod">
          <ac:chgData name="Stumpf, Steffen" userId="a43a9165-6154-4163-90eb-b56f66132b8b" providerId="ADAL" clId="{01FCFA65-25EE-4EB8-97D2-2371A20E35A7}" dt="2022-09-05T13:54:46.075" v="1071" actId="21"/>
          <ac:spMkLst>
            <pc:docMk/>
            <pc:sldMk cId="1582326391" sldId="379"/>
            <ac:spMk id="7" creationId="{83AD370D-4DE8-F149-97FA-198F862C334E}"/>
          </ac:spMkLst>
        </pc:spChg>
      </pc:sldChg>
      <pc:sldChg chg="addSp delSp modSp new del mod">
        <pc:chgData name="Stumpf, Steffen" userId="a43a9165-6154-4163-90eb-b56f66132b8b" providerId="ADAL" clId="{01FCFA65-25EE-4EB8-97D2-2371A20E35A7}" dt="2022-09-05T15:20:27.965" v="2955" actId="47"/>
        <pc:sldMkLst>
          <pc:docMk/>
          <pc:sldMk cId="3915170272" sldId="380"/>
        </pc:sldMkLst>
        <pc:spChg chg="mod">
          <ac:chgData name="Stumpf, Steffen" userId="a43a9165-6154-4163-90eb-b56f66132b8b" providerId="ADAL" clId="{01FCFA65-25EE-4EB8-97D2-2371A20E35A7}" dt="2022-09-05T15:12:13.748" v="2605"/>
          <ac:spMkLst>
            <pc:docMk/>
            <pc:sldMk cId="3915170272" sldId="380"/>
            <ac:spMk id="2" creationId="{BA44A096-8695-4919-A54F-526843F3650D}"/>
          </ac:spMkLst>
        </pc:spChg>
        <pc:spChg chg="del">
          <ac:chgData name="Stumpf, Steffen" userId="a43a9165-6154-4163-90eb-b56f66132b8b" providerId="ADAL" clId="{01FCFA65-25EE-4EB8-97D2-2371A20E35A7}" dt="2022-09-05T15:12:03.441" v="2604" actId="478"/>
          <ac:spMkLst>
            <pc:docMk/>
            <pc:sldMk cId="3915170272" sldId="380"/>
            <ac:spMk id="3" creationId="{2F5CE41B-6150-4EC8-AD53-326CF3D76A3D}"/>
          </ac:spMkLst>
        </pc:spChg>
        <pc:graphicFrameChg chg="add del mod modGraphic">
          <ac:chgData name="Stumpf, Steffen" userId="a43a9165-6154-4163-90eb-b56f66132b8b" providerId="ADAL" clId="{01FCFA65-25EE-4EB8-97D2-2371A20E35A7}" dt="2022-09-05T15:06:39.096" v="2429" actId="478"/>
          <ac:graphicFrameMkLst>
            <pc:docMk/>
            <pc:sldMk cId="3915170272" sldId="380"/>
            <ac:graphicFrameMk id="5" creationId="{45C80B3F-D372-4F94-9414-06DF428C9735}"/>
          </ac:graphicFrameMkLst>
        </pc:graphicFrameChg>
        <pc:graphicFrameChg chg="add mod modGraphic">
          <ac:chgData name="Stumpf, Steffen" userId="a43a9165-6154-4163-90eb-b56f66132b8b" providerId="ADAL" clId="{01FCFA65-25EE-4EB8-97D2-2371A20E35A7}" dt="2022-09-05T15:16:00.188" v="2743"/>
          <ac:graphicFrameMkLst>
            <pc:docMk/>
            <pc:sldMk cId="3915170272" sldId="380"/>
            <ac:graphicFrameMk id="6" creationId="{863CFC5F-A44E-47A1-BA2C-10657C17E029}"/>
          </ac:graphicFrameMkLst>
        </pc:graphicFrameChg>
      </pc:sldChg>
      <pc:sldChg chg="addSp delSp modSp add mod">
        <pc:chgData name="Stumpf, Steffen" userId="a43a9165-6154-4163-90eb-b56f66132b8b" providerId="ADAL" clId="{01FCFA65-25EE-4EB8-97D2-2371A20E35A7}" dt="2022-09-05T15:25:27.717" v="3016" actId="1076"/>
        <pc:sldMkLst>
          <pc:docMk/>
          <pc:sldMk cId="1021741780" sldId="381"/>
        </pc:sldMkLst>
        <pc:spChg chg="mod">
          <ac:chgData name="Stumpf, Steffen" userId="a43a9165-6154-4163-90eb-b56f66132b8b" providerId="ADAL" clId="{01FCFA65-25EE-4EB8-97D2-2371A20E35A7}" dt="2022-09-05T15:25:27.717" v="3016" actId="1076"/>
          <ac:spMkLst>
            <pc:docMk/>
            <pc:sldMk cId="1021741780" sldId="381"/>
            <ac:spMk id="2" creationId="{00000000-0000-0000-0000-000000000000}"/>
          </ac:spMkLst>
        </pc:spChg>
        <pc:spChg chg="add mod">
          <ac:chgData name="Stumpf, Steffen" userId="a43a9165-6154-4163-90eb-b56f66132b8b" providerId="ADAL" clId="{01FCFA65-25EE-4EB8-97D2-2371A20E35A7}" dt="2022-09-05T15:19:01.636" v="2945" actId="207"/>
          <ac:spMkLst>
            <pc:docMk/>
            <pc:sldMk cId="1021741780" sldId="381"/>
            <ac:spMk id="3" creationId="{F4E9AE14-5765-4548-8E5F-91720239C62F}"/>
          </ac:spMkLst>
        </pc:spChg>
        <pc:spChg chg="del mod topLvl">
          <ac:chgData name="Stumpf, Steffen" userId="a43a9165-6154-4163-90eb-b56f66132b8b" providerId="ADAL" clId="{01FCFA65-25EE-4EB8-97D2-2371A20E35A7}" dt="2022-09-05T15:14:21.150" v="2726" actId="478"/>
          <ac:spMkLst>
            <pc:docMk/>
            <pc:sldMk cId="1021741780" sldId="381"/>
            <ac:spMk id="6" creationId="{00000000-0000-0000-0000-000000000000}"/>
          </ac:spMkLst>
        </pc:spChg>
        <pc:spChg chg="del mod topLvl">
          <ac:chgData name="Stumpf, Steffen" userId="a43a9165-6154-4163-90eb-b56f66132b8b" providerId="ADAL" clId="{01FCFA65-25EE-4EB8-97D2-2371A20E35A7}" dt="2022-09-05T15:14:21.150" v="2726" actId="478"/>
          <ac:spMkLst>
            <pc:docMk/>
            <pc:sldMk cId="1021741780" sldId="381"/>
            <ac:spMk id="7" creationId="{00000000-0000-0000-0000-000000000000}"/>
          </ac:spMkLst>
        </pc:spChg>
        <pc:spChg chg="del mod topLvl">
          <ac:chgData name="Stumpf, Steffen" userId="a43a9165-6154-4163-90eb-b56f66132b8b" providerId="ADAL" clId="{01FCFA65-25EE-4EB8-97D2-2371A20E35A7}" dt="2022-09-05T15:14:21.150" v="2726" actId="478"/>
          <ac:spMkLst>
            <pc:docMk/>
            <pc:sldMk cId="1021741780" sldId="381"/>
            <ac:spMk id="8" creationId="{00000000-0000-0000-0000-000000000000}"/>
          </ac:spMkLst>
        </pc:spChg>
        <pc:spChg chg="add del mod">
          <ac:chgData name="Stumpf, Steffen" userId="a43a9165-6154-4163-90eb-b56f66132b8b" providerId="ADAL" clId="{01FCFA65-25EE-4EB8-97D2-2371A20E35A7}" dt="2022-09-05T15:16:17.746" v="2746" actId="478"/>
          <ac:spMkLst>
            <pc:docMk/>
            <pc:sldMk cId="1021741780" sldId="381"/>
            <ac:spMk id="9" creationId="{1502B7D4-E28C-421F-9C78-A59A7A3B5C1D}"/>
          </ac:spMkLst>
        </pc:spChg>
        <pc:spChg chg="add mod">
          <ac:chgData name="Stumpf, Steffen" userId="a43a9165-6154-4163-90eb-b56f66132b8b" providerId="ADAL" clId="{01FCFA65-25EE-4EB8-97D2-2371A20E35A7}" dt="2022-09-05T15:19:11.093" v="2946" actId="207"/>
          <ac:spMkLst>
            <pc:docMk/>
            <pc:sldMk cId="1021741780" sldId="381"/>
            <ac:spMk id="10" creationId="{34E776A0-49BF-43E5-A578-C2CA53F158D5}"/>
          </ac:spMkLst>
        </pc:spChg>
        <pc:spChg chg="add mod">
          <ac:chgData name="Stumpf, Steffen" userId="a43a9165-6154-4163-90eb-b56f66132b8b" providerId="ADAL" clId="{01FCFA65-25EE-4EB8-97D2-2371A20E35A7}" dt="2022-09-05T15:20:50.035" v="2960" actId="207"/>
          <ac:spMkLst>
            <pc:docMk/>
            <pc:sldMk cId="1021741780" sldId="381"/>
            <ac:spMk id="11" creationId="{2D091435-C204-44BB-A742-630CDE28676B}"/>
          </ac:spMkLst>
        </pc:spChg>
        <pc:spChg chg="add mod">
          <ac:chgData name="Stumpf, Steffen" userId="a43a9165-6154-4163-90eb-b56f66132b8b" providerId="ADAL" clId="{01FCFA65-25EE-4EB8-97D2-2371A20E35A7}" dt="2022-09-05T15:21:00.469" v="2961" actId="207"/>
          <ac:spMkLst>
            <pc:docMk/>
            <pc:sldMk cId="1021741780" sldId="381"/>
            <ac:spMk id="12" creationId="{12E0DC06-A622-4089-A692-9193FD7E757D}"/>
          </ac:spMkLst>
        </pc:spChg>
        <pc:spChg chg="add mod">
          <ac:chgData name="Stumpf, Steffen" userId="a43a9165-6154-4163-90eb-b56f66132b8b" providerId="ADAL" clId="{01FCFA65-25EE-4EB8-97D2-2371A20E35A7}" dt="2022-09-05T15:21:13.777" v="2964" actId="1076"/>
          <ac:spMkLst>
            <pc:docMk/>
            <pc:sldMk cId="1021741780" sldId="381"/>
            <ac:spMk id="13" creationId="{1DEBC3DB-6D26-42FA-95E2-A4E7C9DB5A19}"/>
          </ac:spMkLst>
        </pc:spChg>
        <pc:spChg chg="add mod">
          <ac:chgData name="Stumpf, Steffen" userId="a43a9165-6154-4163-90eb-b56f66132b8b" providerId="ADAL" clId="{01FCFA65-25EE-4EB8-97D2-2371A20E35A7}" dt="2022-09-05T15:21:22.067" v="2967" actId="1076"/>
          <ac:spMkLst>
            <pc:docMk/>
            <pc:sldMk cId="1021741780" sldId="381"/>
            <ac:spMk id="14" creationId="{09FCB832-7473-48B6-AC32-D39841C19A2E}"/>
          </ac:spMkLst>
        </pc:spChg>
        <pc:grpChg chg="del">
          <ac:chgData name="Stumpf, Steffen" userId="a43a9165-6154-4163-90eb-b56f66132b8b" providerId="ADAL" clId="{01FCFA65-25EE-4EB8-97D2-2371A20E35A7}" dt="2022-09-05T15:14:01.843" v="2725" actId="165"/>
          <ac:grpSpMkLst>
            <pc:docMk/>
            <pc:sldMk cId="1021741780" sldId="381"/>
            <ac:grpSpMk id="5" creationId="{00000000-0000-0000-0000-000000000000}"/>
          </ac:grpSpMkLst>
        </pc:grpChg>
      </pc:sldChg>
      <pc:sldChg chg="add del">
        <pc:chgData name="Stumpf, Steffen" userId="a43a9165-6154-4163-90eb-b56f66132b8b" providerId="ADAL" clId="{01FCFA65-25EE-4EB8-97D2-2371A20E35A7}" dt="2022-09-06T06:04:49.240" v="3987" actId="47"/>
        <pc:sldMkLst>
          <pc:docMk/>
          <pc:sldMk cId="2415442559" sldId="382"/>
        </pc:sldMkLst>
      </pc:sldChg>
      <pc:sldChg chg="addSp delSp modSp new mod">
        <pc:chgData name="Stumpf, Steffen" userId="a43a9165-6154-4163-90eb-b56f66132b8b" providerId="ADAL" clId="{01FCFA65-25EE-4EB8-97D2-2371A20E35A7}" dt="2022-09-05T15:43:41.886" v="3739" actId="255"/>
        <pc:sldMkLst>
          <pc:docMk/>
          <pc:sldMk cId="2894131471" sldId="383"/>
        </pc:sldMkLst>
        <pc:spChg chg="mod">
          <ac:chgData name="Stumpf, Steffen" userId="a43a9165-6154-4163-90eb-b56f66132b8b" providerId="ADAL" clId="{01FCFA65-25EE-4EB8-97D2-2371A20E35A7}" dt="2022-09-05T15:34:53.458" v="3349" actId="20577"/>
          <ac:spMkLst>
            <pc:docMk/>
            <pc:sldMk cId="2894131471" sldId="383"/>
            <ac:spMk id="2" creationId="{3F4F8F91-B3B9-4B45-8BD7-F4B5C7CAA052}"/>
          </ac:spMkLst>
        </pc:spChg>
        <pc:spChg chg="del mod">
          <ac:chgData name="Stumpf, Steffen" userId="a43a9165-6154-4163-90eb-b56f66132b8b" providerId="ADAL" clId="{01FCFA65-25EE-4EB8-97D2-2371A20E35A7}" dt="2022-09-05T15:43:08.465" v="3733" actId="478"/>
          <ac:spMkLst>
            <pc:docMk/>
            <pc:sldMk cId="2894131471" sldId="383"/>
            <ac:spMk id="3" creationId="{09C4C7A5-6F39-4744-AA85-A4ACEF0EE12D}"/>
          </ac:spMkLst>
        </pc:spChg>
        <pc:spChg chg="add del mod">
          <ac:chgData name="Stumpf, Steffen" userId="a43a9165-6154-4163-90eb-b56f66132b8b" providerId="ADAL" clId="{01FCFA65-25EE-4EB8-97D2-2371A20E35A7}" dt="2022-09-05T15:43:16.345" v="3736" actId="478"/>
          <ac:spMkLst>
            <pc:docMk/>
            <pc:sldMk cId="2894131471" sldId="383"/>
            <ac:spMk id="8" creationId="{C15AC5BC-5558-45EB-AC9E-F5717E5836D5}"/>
          </ac:spMkLst>
        </pc:spChg>
        <pc:graphicFrameChg chg="add mod modGraphic">
          <ac:chgData name="Stumpf, Steffen" userId="a43a9165-6154-4163-90eb-b56f66132b8b" providerId="ADAL" clId="{01FCFA65-25EE-4EB8-97D2-2371A20E35A7}" dt="2022-09-05T15:43:41.886" v="3739" actId="255"/>
          <ac:graphicFrameMkLst>
            <pc:docMk/>
            <pc:sldMk cId="2894131471" sldId="383"/>
            <ac:graphicFrameMk id="5" creationId="{D4113CA4-73E5-442C-BDA3-4A3898BF3E75}"/>
          </ac:graphicFrameMkLst>
        </pc:graphicFrameChg>
        <pc:graphicFrameChg chg="add del mod">
          <ac:chgData name="Stumpf, Steffen" userId="a43a9165-6154-4163-90eb-b56f66132b8b" providerId="ADAL" clId="{01FCFA65-25EE-4EB8-97D2-2371A20E35A7}" dt="2022-09-05T15:41:01.161" v="3685"/>
          <ac:graphicFrameMkLst>
            <pc:docMk/>
            <pc:sldMk cId="2894131471" sldId="383"/>
            <ac:graphicFrameMk id="6" creationId="{6E647318-4697-4353-9415-C9EA73F7D6C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CF57E98-A607-4E9E-8AAA-FE6108B93F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0F08E6-BD15-4436-8D23-4D17350BE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ACCC8B0-98A9-4D08-9095-013EFB9D78C5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4D71ED-68CF-4606-BC0F-76A41149BF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B693D1-59A8-4B44-A5BB-C1AF4948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7744BEC-6E68-46E5-A302-AAC7ED9572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071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2B7B6F7B-B8FA-C84D-8F5E-104791AD8AB3}" type="datetimeFigureOut">
              <a:rPr lang="de-DE" smtClean="0"/>
              <a:t>15.04.2025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6C69277-AA99-7548-8D92-B7B498608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5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Folienlayout »Titel«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Titel der Präsentation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läuft maximal dreizeilig. Er ist in Arial fett (Überschriften) in 24 Punkt und Dunkelblau (Dunkelblau, Text 2)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aus den Designfarben eingefärbt.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Designfarben – die Hauptfarben – sind in der ersten Reihe der Farbpalette positioniert.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Dunkelblau (Text 2)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befindet sich an Position 4 in dieser Reihe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Titel baut sich im Textrahmen nach oben hin auf.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Untertitel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läuft nur einzeilig. Er ist in Arial (Textkörper),</a:t>
            </a:r>
            <a:r>
              <a:rPr 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Schriftstil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normal, 18 Punkt und in Türkis (Türkis, Akzent 1) aus den Designfarben gesetzt.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4FC15C3-EF78-47AF-94FA-31AC1683EA6C}" type="slidenum">
              <a:rPr lang="de-DE" noProof="0" smtClean="0"/>
              <a:pPr lvl="0"/>
              <a:t>0</a:t>
            </a:fld>
            <a:endParaRPr lang="de-DE" noProof="0" dirty="0"/>
          </a:p>
        </p:txBody>
      </p:sp>
      <p:sp>
        <p:nvSpPr>
          <p:cNvPr id="7" name="Folienbildplatzhalt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8069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Folienlayout »Titel / Text«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zweite Textebene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ist als Aufzählung mit einem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blauen Kästchen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eingerichtet und wird automatisch eingerückt.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Sie wird über den Menübefehl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erhöhen (Einzug vergrößern)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im Bereich Absatz erzeugt. </a:t>
            </a: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Nach einem Absatz wird automatisch in der zweiten Textebene weitergeschrieben. Die dritte Textebene ist weiter eingerückt und wird ebenfalls über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erhöhen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eingerichtet. </a:t>
            </a: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Erst der Befehl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verringern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rückt den Text wieder in den Textebenen bis zum Anfang ohne Aufzählungszeichen und Einrückung zurück.</a:t>
            </a: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Hervorhebungen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im Text werden in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Arial fett mit der Farbe Dunkelblau, Text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aus den Designfarben eingefärbt. </a:t>
            </a: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Designfarben sind in der ersten Reihe der Farbpalette positioniert.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Dunkelblau,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Text 2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befindet sich an Position 4 in dieser Reihe.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69277-AA99-7548-8D92-B7B49860889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98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Folienlayout »Titel / Text«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zweite Textebene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ist als Aufzählung mit einem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blauen Kästchen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eingerichtet und wird automatisch eingerückt.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Sie wird über den Menübefehl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erhöhen (Einzug vergrößern)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im Bereich Absatz erzeugt. </a:t>
            </a: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Nach einem Absatz wird automatisch in der zweiten Textebene weitergeschrieben. Die dritte Textebene ist weiter eingerückt und wird ebenfalls über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erhöhen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eingerichtet. </a:t>
            </a: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Erst der Befehl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verringern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rückt den Text wieder in den Textebenen bis zum Anfang ohne Aufzählungszeichen und Einrückung zurück.</a:t>
            </a: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Hervorhebungen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im Text werden in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Arial fett mit der Farbe Dunkelblau, Text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aus den Designfarben eingefärbt. </a:t>
            </a: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Designfarben sind in der ersten Reihe der Farbpalette positioniert.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Dunkelblau,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Text 2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befindet sich an Position 4 in dieser Reihe.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69277-AA99-7548-8D92-B7B49860889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2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Folienlayout »Titel / Text«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zweite Textebene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ist als Aufzählung mit einem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blauen Kästchen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eingerichtet und wird automatisch eingerückt.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Sie wird über den Menübefehl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erhöhen (Einzug vergrößern)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im Bereich Absatz erzeugt. </a:t>
            </a: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Nach einem Absatz wird automatisch in der zweiten Textebene weitergeschrieben. Die dritte Textebene ist weiter eingerückt und wird ebenfalls über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erhöhen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eingerichtet. </a:t>
            </a:r>
          </a:p>
          <a:p>
            <a:pPr lvl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Erst der Befehl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Listenebene verringern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rückt den Text wieder in den Textebenen bis zum Anfang ohne Aufzählungszeichen und Einrückung zurück.</a:t>
            </a: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Hervorhebungen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im Text werden in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Arial fett mit der Farbe Dunkelblau, Text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aus den Designfarben eingefärbt. </a:t>
            </a: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Designfarben sind in der ersten Reihe der Farbpalette positioniert.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Dunkelblau,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Text 2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befindet sich an Position 4 in dieser Reihe.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69277-AA99-7548-8D92-B7B49860889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58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 17">
            <a:extLst>
              <a:ext uri="{FF2B5EF4-FFF2-40B4-BE49-F238E27FC236}">
                <a16:creationId xmlns:a16="http://schemas.microsoft.com/office/drawing/2014/main" id="{61C21560-07D0-E947-9071-2DDE419F42E8}"/>
              </a:ext>
            </a:extLst>
          </p:cNvPr>
          <p:cNvSpPr/>
          <p:nvPr userDrawn="1"/>
        </p:nvSpPr>
        <p:spPr>
          <a:xfrm>
            <a:off x="0" y="-1"/>
            <a:ext cx="2962728" cy="1930552"/>
          </a:xfrm>
          <a:custGeom>
            <a:avLst/>
            <a:gdLst>
              <a:gd name="connsiteX0" fmla="*/ 0 w 2962728"/>
              <a:gd name="connsiteY0" fmla="*/ 0 h 1930552"/>
              <a:gd name="connsiteX1" fmla="*/ 2962728 w 2962728"/>
              <a:gd name="connsiteY1" fmla="*/ 0 h 1930552"/>
              <a:gd name="connsiteX2" fmla="*/ 0 w 2962728"/>
              <a:gd name="connsiteY2" fmla="*/ 1930552 h 19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2728" h="1930552">
                <a:moveTo>
                  <a:pt x="0" y="0"/>
                </a:moveTo>
                <a:lnTo>
                  <a:pt x="2962728" y="0"/>
                </a:lnTo>
                <a:lnTo>
                  <a:pt x="0" y="19305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3F003A35-437E-434D-9E61-4FE98A9C83F2}"/>
              </a:ext>
            </a:extLst>
          </p:cNvPr>
          <p:cNvSpPr/>
          <p:nvPr userDrawn="1"/>
        </p:nvSpPr>
        <p:spPr>
          <a:xfrm>
            <a:off x="1211310" y="0"/>
            <a:ext cx="10980689" cy="3321165"/>
          </a:xfrm>
          <a:custGeom>
            <a:avLst/>
            <a:gdLst>
              <a:gd name="connsiteX0" fmla="*/ 0 w 10980689"/>
              <a:gd name="connsiteY0" fmla="*/ 0 h 3321165"/>
              <a:gd name="connsiteX1" fmla="*/ 10980689 w 10980689"/>
              <a:gd name="connsiteY1" fmla="*/ 0 h 3321165"/>
              <a:gd name="connsiteX2" fmla="*/ 10980689 w 10980689"/>
              <a:gd name="connsiteY2" fmla="*/ 1622300 h 3321165"/>
              <a:gd name="connsiteX3" fmla="*/ 8229108 w 10980689"/>
              <a:gd name="connsiteY3" fmla="*/ 3321165 h 33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0689" h="3321165">
                <a:moveTo>
                  <a:pt x="0" y="0"/>
                </a:moveTo>
                <a:lnTo>
                  <a:pt x="10980689" y="0"/>
                </a:lnTo>
                <a:lnTo>
                  <a:pt x="10980689" y="1622300"/>
                </a:lnTo>
                <a:lnTo>
                  <a:pt x="8229108" y="3321165"/>
                </a:lnTo>
                <a:close/>
              </a:path>
            </a:pathLst>
          </a:custGeom>
          <a:solidFill>
            <a:srgbClr val="29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3FC6D2DC-FE25-9A49-9662-8F1762C98866}"/>
              </a:ext>
            </a:extLst>
          </p:cNvPr>
          <p:cNvSpPr/>
          <p:nvPr userDrawn="1"/>
        </p:nvSpPr>
        <p:spPr>
          <a:xfrm>
            <a:off x="1211310" y="0"/>
            <a:ext cx="1751418" cy="436498"/>
          </a:xfrm>
          <a:custGeom>
            <a:avLst/>
            <a:gdLst>
              <a:gd name="connsiteX0" fmla="*/ 0 w 1751418"/>
              <a:gd name="connsiteY0" fmla="*/ 0 h 436498"/>
              <a:gd name="connsiteX1" fmla="*/ 1751418 w 1751418"/>
              <a:gd name="connsiteY1" fmla="*/ 0 h 436498"/>
              <a:gd name="connsiteX2" fmla="*/ 1081545 w 1751418"/>
              <a:gd name="connsiteY2" fmla="*/ 436498 h 43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418" h="436498">
                <a:moveTo>
                  <a:pt x="0" y="0"/>
                </a:moveTo>
                <a:lnTo>
                  <a:pt x="1751418" y="0"/>
                </a:lnTo>
                <a:lnTo>
                  <a:pt x="1081545" y="4364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295733" y="3708000"/>
            <a:ext cx="8041307" cy="1620000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2400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kern="0" dirty="0">
                <a:solidFill>
                  <a:srgbClr val="00549F"/>
                </a:solidFill>
              </a:rPr>
              <a:t>Titel der Präsentation –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Arial 24 Punkt, Dunkelblau,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maximal dreizeilig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296000" y="5511716"/>
            <a:ext cx="8041040" cy="39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lang="de-DE" sz="1800" kern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kern="0" dirty="0">
                <a:solidFill>
                  <a:srgbClr val="00CCFF"/>
                </a:solidFill>
              </a:rPr>
              <a:t>Untertitel, Arial 18 Punkt, Türkisblau, einzeilig</a:t>
            </a:r>
          </a:p>
        </p:txBody>
      </p:sp>
      <p:grpSp>
        <p:nvGrpSpPr>
          <p:cNvPr id="47" name="Grafik 2">
            <a:extLst>
              <a:ext uri="{FF2B5EF4-FFF2-40B4-BE49-F238E27FC236}">
                <a16:creationId xmlns:a16="http://schemas.microsoft.com/office/drawing/2014/main" id="{0FC59689-890C-0146-87E4-0B1D805F6E8C}"/>
              </a:ext>
            </a:extLst>
          </p:cNvPr>
          <p:cNvGrpSpPr/>
          <p:nvPr/>
        </p:nvGrpSpPr>
        <p:grpSpPr>
          <a:xfrm>
            <a:off x="9686924" y="559562"/>
            <a:ext cx="2070703" cy="767588"/>
            <a:chOff x="9686924" y="559562"/>
            <a:chExt cx="2070703" cy="767588"/>
          </a:xfrm>
        </p:grpSpPr>
        <p:grpSp>
          <p:nvGrpSpPr>
            <p:cNvPr id="48" name="Grafik 2">
              <a:extLst>
                <a:ext uri="{FF2B5EF4-FFF2-40B4-BE49-F238E27FC236}">
                  <a16:creationId xmlns:a16="http://schemas.microsoft.com/office/drawing/2014/main" id="{0FC59689-890C-0146-87E4-0B1D805F6E8C}"/>
                </a:ext>
              </a:extLst>
            </p:cNvPr>
            <p:cNvGrpSpPr/>
            <p:nvPr/>
          </p:nvGrpSpPr>
          <p:grpSpPr>
            <a:xfrm>
              <a:off x="9702955" y="1147163"/>
              <a:ext cx="1724695" cy="153517"/>
              <a:chOff x="9702955" y="1147163"/>
              <a:chExt cx="1724695" cy="153517"/>
            </a:xfrm>
            <a:solidFill>
              <a:srgbClr val="FFFFFF"/>
            </a:solidFill>
          </p:grpSpPr>
          <p:sp>
            <p:nvSpPr>
              <p:cNvPr id="49" name="Freihandform 48">
                <a:extLst>
                  <a:ext uri="{FF2B5EF4-FFF2-40B4-BE49-F238E27FC236}">
                    <a16:creationId xmlns:a16="http://schemas.microsoft.com/office/drawing/2014/main" id="{8EF362A4-893F-944C-AD54-9C2A4174328C}"/>
                  </a:ext>
                </a:extLst>
              </p:cNvPr>
              <p:cNvSpPr/>
              <p:nvPr/>
            </p:nvSpPr>
            <p:spPr>
              <a:xfrm>
                <a:off x="9702955" y="1147163"/>
                <a:ext cx="114890" cy="153517"/>
              </a:xfrm>
              <a:custGeom>
                <a:avLst/>
                <a:gdLst>
                  <a:gd name="connsiteX0" fmla="*/ 68133 w 114890"/>
                  <a:gd name="connsiteY0" fmla="*/ 153518 h 153517"/>
                  <a:gd name="connsiteX1" fmla="*/ 0 w 114890"/>
                  <a:gd name="connsiteY1" fmla="*/ 76759 h 153517"/>
                  <a:gd name="connsiteX2" fmla="*/ 65461 w 114890"/>
                  <a:gd name="connsiteY2" fmla="*/ 0 h 153517"/>
                  <a:gd name="connsiteX3" fmla="*/ 114891 w 114890"/>
                  <a:gd name="connsiteY3" fmla="*/ 38379 h 153517"/>
                  <a:gd name="connsiteX4" fmla="*/ 100195 w 114890"/>
                  <a:gd name="connsiteY4" fmla="*/ 38379 h 153517"/>
                  <a:gd name="connsiteX5" fmla="*/ 64125 w 114890"/>
                  <a:gd name="connsiteY5" fmla="*/ 10587 h 153517"/>
                  <a:gd name="connsiteX6" fmla="*/ 14695 w 114890"/>
                  <a:gd name="connsiteY6" fmla="*/ 76759 h 153517"/>
                  <a:gd name="connsiteX7" fmla="*/ 69469 w 114890"/>
                  <a:gd name="connsiteY7" fmla="*/ 141607 h 153517"/>
                  <a:gd name="connsiteX8" fmla="*/ 104203 w 114890"/>
                  <a:gd name="connsiteY8" fmla="*/ 134990 h 153517"/>
                  <a:gd name="connsiteX9" fmla="*/ 104203 w 114890"/>
                  <a:gd name="connsiteY9" fmla="*/ 87346 h 153517"/>
                  <a:gd name="connsiteX10" fmla="*/ 65461 w 114890"/>
                  <a:gd name="connsiteY10" fmla="*/ 87346 h 153517"/>
                  <a:gd name="connsiteX11" fmla="*/ 65461 w 114890"/>
                  <a:gd name="connsiteY11" fmla="*/ 75435 h 153517"/>
                  <a:gd name="connsiteX12" fmla="*/ 114891 w 114890"/>
                  <a:gd name="connsiteY12" fmla="*/ 75435 h 153517"/>
                  <a:gd name="connsiteX13" fmla="*/ 114891 w 114890"/>
                  <a:gd name="connsiteY13" fmla="*/ 144254 h 153517"/>
                  <a:gd name="connsiteX14" fmla="*/ 68133 w 114890"/>
                  <a:gd name="connsiteY14" fmla="*/ 153518 h 15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890" h="153517">
                    <a:moveTo>
                      <a:pt x="68133" y="153518"/>
                    </a:moveTo>
                    <a:cubicBezTo>
                      <a:pt x="24047" y="153518"/>
                      <a:pt x="0" y="125726"/>
                      <a:pt x="0" y="76759"/>
                    </a:cubicBezTo>
                    <a:cubicBezTo>
                      <a:pt x="0" y="29115"/>
                      <a:pt x="25383" y="0"/>
                      <a:pt x="65461" y="0"/>
                    </a:cubicBezTo>
                    <a:cubicBezTo>
                      <a:pt x="93516" y="0"/>
                      <a:pt x="112219" y="14558"/>
                      <a:pt x="114891" y="38379"/>
                    </a:cubicBezTo>
                    <a:lnTo>
                      <a:pt x="100195" y="38379"/>
                    </a:lnTo>
                    <a:cubicBezTo>
                      <a:pt x="97523" y="21175"/>
                      <a:pt x="84164" y="10587"/>
                      <a:pt x="64125" y="10587"/>
                    </a:cubicBezTo>
                    <a:cubicBezTo>
                      <a:pt x="34734" y="10587"/>
                      <a:pt x="14695" y="35733"/>
                      <a:pt x="14695" y="76759"/>
                    </a:cubicBezTo>
                    <a:cubicBezTo>
                      <a:pt x="14695" y="117785"/>
                      <a:pt x="34734" y="141607"/>
                      <a:pt x="69469" y="141607"/>
                    </a:cubicBezTo>
                    <a:cubicBezTo>
                      <a:pt x="78820" y="141607"/>
                      <a:pt x="90844" y="138960"/>
                      <a:pt x="104203" y="134990"/>
                    </a:cubicBezTo>
                    <a:lnTo>
                      <a:pt x="104203" y="87346"/>
                    </a:lnTo>
                    <a:lnTo>
                      <a:pt x="65461" y="87346"/>
                    </a:lnTo>
                    <a:lnTo>
                      <a:pt x="65461" y="75435"/>
                    </a:lnTo>
                    <a:lnTo>
                      <a:pt x="114891" y="75435"/>
                    </a:lnTo>
                    <a:lnTo>
                      <a:pt x="114891" y="144254"/>
                    </a:lnTo>
                    <a:cubicBezTo>
                      <a:pt x="98859" y="149547"/>
                      <a:pt x="82828" y="153518"/>
                      <a:pt x="68133" y="153518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 49">
                <a:extLst>
                  <a:ext uri="{FF2B5EF4-FFF2-40B4-BE49-F238E27FC236}">
                    <a16:creationId xmlns:a16="http://schemas.microsoft.com/office/drawing/2014/main" id="{22475A53-3886-3746-A6AA-A2C2330244D5}"/>
                  </a:ext>
                </a:extLst>
              </p:cNvPr>
              <p:cNvSpPr/>
              <p:nvPr/>
            </p:nvSpPr>
            <p:spPr>
              <a:xfrm>
                <a:off x="9849908" y="1192160"/>
                <a:ext cx="93515" cy="108521"/>
              </a:xfrm>
              <a:custGeom>
                <a:avLst/>
                <a:gdLst>
                  <a:gd name="connsiteX0" fmla="*/ 80156 w 93515"/>
                  <a:gd name="connsiteY0" fmla="*/ 44997 h 108521"/>
                  <a:gd name="connsiteX1" fmla="*/ 48094 w 93515"/>
                  <a:gd name="connsiteY1" fmla="*/ 9264 h 108521"/>
                  <a:gd name="connsiteX2" fmla="*/ 16031 w 93515"/>
                  <a:gd name="connsiteY2" fmla="*/ 44997 h 108521"/>
                  <a:gd name="connsiteX3" fmla="*/ 80156 w 93515"/>
                  <a:gd name="connsiteY3" fmla="*/ 44997 h 108521"/>
                  <a:gd name="connsiteX4" fmla="*/ 48094 w 93515"/>
                  <a:gd name="connsiteY4" fmla="*/ 108521 h 108521"/>
                  <a:gd name="connsiteX5" fmla="*/ 0 w 93515"/>
                  <a:gd name="connsiteY5" fmla="*/ 55584 h 108521"/>
                  <a:gd name="connsiteX6" fmla="*/ 48094 w 93515"/>
                  <a:gd name="connsiteY6" fmla="*/ 0 h 108521"/>
                  <a:gd name="connsiteX7" fmla="*/ 93516 w 93515"/>
                  <a:gd name="connsiteY7" fmla="*/ 51614 h 108521"/>
                  <a:gd name="connsiteX8" fmla="*/ 93516 w 93515"/>
                  <a:gd name="connsiteY8" fmla="*/ 55584 h 108521"/>
                  <a:gd name="connsiteX9" fmla="*/ 14695 w 93515"/>
                  <a:gd name="connsiteY9" fmla="*/ 55584 h 108521"/>
                  <a:gd name="connsiteX10" fmla="*/ 49430 w 93515"/>
                  <a:gd name="connsiteY10" fmla="*/ 97934 h 108521"/>
                  <a:gd name="connsiteX11" fmla="*/ 80156 w 93515"/>
                  <a:gd name="connsiteY11" fmla="*/ 72789 h 108521"/>
                  <a:gd name="connsiteX12" fmla="*/ 93516 w 93515"/>
                  <a:gd name="connsiteY12" fmla="*/ 72789 h 108521"/>
                  <a:gd name="connsiteX13" fmla="*/ 48094 w 93515"/>
                  <a:gd name="connsiteY13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5" h="108521">
                    <a:moveTo>
                      <a:pt x="80156" y="44997"/>
                    </a:moveTo>
                    <a:cubicBezTo>
                      <a:pt x="78820" y="22498"/>
                      <a:pt x="66797" y="9264"/>
                      <a:pt x="48094" y="9264"/>
                    </a:cubicBezTo>
                    <a:cubicBezTo>
                      <a:pt x="29391" y="9264"/>
                      <a:pt x="18703" y="21175"/>
                      <a:pt x="16031" y="44997"/>
                    </a:cubicBezTo>
                    <a:lnTo>
                      <a:pt x="80156" y="44997"/>
                    </a:lnTo>
                    <a:close/>
                    <a:moveTo>
                      <a:pt x="48094" y="108521"/>
                    </a:moveTo>
                    <a:cubicBezTo>
                      <a:pt x="18703" y="108521"/>
                      <a:pt x="0" y="87346"/>
                      <a:pt x="0" y="55584"/>
                    </a:cubicBezTo>
                    <a:cubicBezTo>
                      <a:pt x="0" y="22498"/>
                      <a:pt x="18703" y="0"/>
                      <a:pt x="48094" y="0"/>
                    </a:cubicBezTo>
                    <a:cubicBezTo>
                      <a:pt x="74812" y="0"/>
                      <a:pt x="93516" y="19851"/>
                      <a:pt x="93516" y="51614"/>
                    </a:cubicBezTo>
                    <a:lnTo>
                      <a:pt x="93516" y="55584"/>
                    </a:lnTo>
                    <a:lnTo>
                      <a:pt x="14695" y="55584"/>
                    </a:lnTo>
                    <a:cubicBezTo>
                      <a:pt x="14695" y="82053"/>
                      <a:pt x="28055" y="97934"/>
                      <a:pt x="49430" y="97934"/>
                    </a:cubicBezTo>
                    <a:cubicBezTo>
                      <a:pt x="64125" y="97934"/>
                      <a:pt x="77484" y="88670"/>
                      <a:pt x="80156" y="72789"/>
                    </a:cubicBezTo>
                    <a:lnTo>
                      <a:pt x="93516" y="72789"/>
                    </a:lnTo>
                    <a:cubicBezTo>
                      <a:pt x="89508" y="95287"/>
                      <a:pt x="73477" y="108521"/>
                      <a:pt x="48094" y="108521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 50">
                <a:extLst>
                  <a:ext uri="{FF2B5EF4-FFF2-40B4-BE49-F238E27FC236}">
                    <a16:creationId xmlns:a16="http://schemas.microsoft.com/office/drawing/2014/main" id="{2EFFE374-8CD1-3644-B15E-6C8611F8ECE1}"/>
                  </a:ext>
                </a:extLst>
              </p:cNvPr>
              <p:cNvSpPr/>
              <p:nvPr/>
            </p:nvSpPr>
            <p:spPr>
              <a:xfrm>
                <a:off x="9966134" y="1190836"/>
                <a:ext cx="81492" cy="108521"/>
              </a:xfrm>
              <a:custGeom>
                <a:avLst/>
                <a:gdLst>
                  <a:gd name="connsiteX0" fmla="*/ 38742 w 81492"/>
                  <a:gd name="connsiteY0" fmla="*/ 99257 h 108521"/>
                  <a:gd name="connsiteX1" fmla="*/ 68133 w 81492"/>
                  <a:gd name="connsiteY1" fmla="*/ 78082 h 108521"/>
                  <a:gd name="connsiteX2" fmla="*/ 44086 w 81492"/>
                  <a:gd name="connsiteY2" fmla="*/ 59554 h 108521"/>
                  <a:gd name="connsiteX3" fmla="*/ 14695 w 81492"/>
                  <a:gd name="connsiteY3" fmla="*/ 50290 h 108521"/>
                  <a:gd name="connsiteX4" fmla="*/ 2672 w 81492"/>
                  <a:gd name="connsiteY4" fmla="*/ 29115 h 108521"/>
                  <a:gd name="connsiteX5" fmla="*/ 40078 w 81492"/>
                  <a:gd name="connsiteY5" fmla="*/ 0 h 108521"/>
                  <a:gd name="connsiteX6" fmla="*/ 77484 w 81492"/>
                  <a:gd name="connsiteY6" fmla="*/ 27792 h 108521"/>
                  <a:gd name="connsiteX7" fmla="*/ 64125 w 81492"/>
                  <a:gd name="connsiteY7" fmla="*/ 27792 h 108521"/>
                  <a:gd name="connsiteX8" fmla="*/ 40078 w 81492"/>
                  <a:gd name="connsiteY8" fmla="*/ 9264 h 108521"/>
                  <a:gd name="connsiteX9" fmla="*/ 14695 w 81492"/>
                  <a:gd name="connsiteY9" fmla="*/ 26469 h 108521"/>
                  <a:gd name="connsiteX10" fmla="*/ 48094 w 81492"/>
                  <a:gd name="connsiteY10" fmla="*/ 46320 h 108521"/>
                  <a:gd name="connsiteX11" fmla="*/ 81492 w 81492"/>
                  <a:gd name="connsiteY11" fmla="*/ 76759 h 108521"/>
                  <a:gd name="connsiteX12" fmla="*/ 40078 w 81492"/>
                  <a:gd name="connsiteY12" fmla="*/ 108521 h 108521"/>
                  <a:gd name="connsiteX13" fmla="*/ 0 w 81492"/>
                  <a:gd name="connsiteY13" fmla="*/ 78082 h 108521"/>
                  <a:gd name="connsiteX14" fmla="*/ 13359 w 81492"/>
                  <a:gd name="connsiteY14" fmla="*/ 78082 h 108521"/>
                  <a:gd name="connsiteX15" fmla="*/ 38742 w 81492"/>
                  <a:gd name="connsiteY15" fmla="*/ 99257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92" h="108521">
                    <a:moveTo>
                      <a:pt x="38742" y="99257"/>
                    </a:moveTo>
                    <a:cubicBezTo>
                      <a:pt x="57445" y="99257"/>
                      <a:pt x="68133" y="89993"/>
                      <a:pt x="68133" y="78082"/>
                    </a:cubicBezTo>
                    <a:cubicBezTo>
                      <a:pt x="68133" y="66171"/>
                      <a:pt x="60117" y="63525"/>
                      <a:pt x="44086" y="59554"/>
                    </a:cubicBezTo>
                    <a:cubicBezTo>
                      <a:pt x="30727" y="55584"/>
                      <a:pt x="20039" y="54261"/>
                      <a:pt x="14695" y="50290"/>
                    </a:cubicBezTo>
                    <a:cubicBezTo>
                      <a:pt x="6680" y="44997"/>
                      <a:pt x="2672" y="38379"/>
                      <a:pt x="2672" y="29115"/>
                    </a:cubicBezTo>
                    <a:cubicBezTo>
                      <a:pt x="2672" y="11911"/>
                      <a:pt x="16031" y="0"/>
                      <a:pt x="40078" y="0"/>
                    </a:cubicBezTo>
                    <a:cubicBezTo>
                      <a:pt x="64125" y="0"/>
                      <a:pt x="76148" y="9264"/>
                      <a:pt x="77484" y="27792"/>
                    </a:cubicBezTo>
                    <a:lnTo>
                      <a:pt x="64125" y="27792"/>
                    </a:lnTo>
                    <a:cubicBezTo>
                      <a:pt x="62789" y="15881"/>
                      <a:pt x="54773" y="9264"/>
                      <a:pt x="40078" y="9264"/>
                    </a:cubicBezTo>
                    <a:cubicBezTo>
                      <a:pt x="24047" y="9264"/>
                      <a:pt x="14695" y="15881"/>
                      <a:pt x="14695" y="26469"/>
                    </a:cubicBezTo>
                    <a:cubicBezTo>
                      <a:pt x="14695" y="38379"/>
                      <a:pt x="26719" y="41026"/>
                      <a:pt x="48094" y="46320"/>
                    </a:cubicBezTo>
                    <a:cubicBezTo>
                      <a:pt x="70805" y="51614"/>
                      <a:pt x="81492" y="58231"/>
                      <a:pt x="81492" y="76759"/>
                    </a:cubicBezTo>
                    <a:cubicBezTo>
                      <a:pt x="81492" y="96610"/>
                      <a:pt x="65461" y="108521"/>
                      <a:pt x="40078" y="108521"/>
                    </a:cubicBezTo>
                    <a:cubicBezTo>
                      <a:pt x="14695" y="108521"/>
                      <a:pt x="1336" y="97934"/>
                      <a:pt x="0" y="78082"/>
                    </a:cubicBezTo>
                    <a:lnTo>
                      <a:pt x="13359" y="78082"/>
                    </a:lnTo>
                    <a:cubicBezTo>
                      <a:pt x="13359" y="92640"/>
                      <a:pt x="22711" y="99257"/>
                      <a:pt x="38742" y="99257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:a16="http://schemas.microsoft.com/office/drawing/2014/main" id="{2CB40940-4061-9D49-AE60-65A193A503E8}"/>
                  </a:ext>
                </a:extLst>
              </p:cNvPr>
              <p:cNvSpPr/>
              <p:nvPr/>
            </p:nvSpPr>
            <p:spPr>
              <a:xfrm>
                <a:off x="10077017" y="1194807"/>
                <a:ext cx="80156" cy="105874"/>
              </a:xfrm>
              <a:custGeom>
                <a:avLst/>
                <a:gdLst>
                  <a:gd name="connsiteX0" fmla="*/ 78820 w 80156"/>
                  <a:gd name="connsiteY0" fmla="*/ 79406 h 105874"/>
                  <a:gd name="connsiteX1" fmla="*/ 80156 w 80156"/>
                  <a:gd name="connsiteY1" fmla="*/ 103227 h 105874"/>
                  <a:gd name="connsiteX2" fmla="*/ 68133 w 80156"/>
                  <a:gd name="connsiteY2" fmla="*/ 103227 h 105874"/>
                  <a:gd name="connsiteX3" fmla="*/ 68133 w 80156"/>
                  <a:gd name="connsiteY3" fmla="*/ 87346 h 105874"/>
                  <a:gd name="connsiteX4" fmla="*/ 34734 w 80156"/>
                  <a:gd name="connsiteY4" fmla="*/ 105874 h 105874"/>
                  <a:gd name="connsiteX5" fmla="*/ 0 w 80156"/>
                  <a:gd name="connsiteY5" fmla="*/ 64848 h 105874"/>
                  <a:gd name="connsiteX6" fmla="*/ 0 w 80156"/>
                  <a:gd name="connsiteY6" fmla="*/ 0 h 105874"/>
                  <a:gd name="connsiteX7" fmla="*/ 10687 w 80156"/>
                  <a:gd name="connsiteY7" fmla="*/ 0 h 105874"/>
                  <a:gd name="connsiteX8" fmla="*/ 10687 w 80156"/>
                  <a:gd name="connsiteY8" fmla="*/ 63525 h 105874"/>
                  <a:gd name="connsiteX9" fmla="*/ 34734 w 80156"/>
                  <a:gd name="connsiteY9" fmla="*/ 95287 h 105874"/>
                  <a:gd name="connsiteX10" fmla="*/ 66797 w 80156"/>
                  <a:gd name="connsiteY10" fmla="*/ 63525 h 105874"/>
                  <a:gd name="connsiteX11" fmla="*/ 66797 w 80156"/>
                  <a:gd name="connsiteY11" fmla="*/ 0 h 105874"/>
                  <a:gd name="connsiteX12" fmla="*/ 78820 w 80156"/>
                  <a:gd name="connsiteY12" fmla="*/ 0 h 105874"/>
                  <a:gd name="connsiteX13" fmla="*/ 78820 w 80156"/>
                  <a:gd name="connsiteY13" fmla="*/ 79406 h 1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156" h="105874">
                    <a:moveTo>
                      <a:pt x="78820" y="79406"/>
                    </a:moveTo>
                    <a:cubicBezTo>
                      <a:pt x="78820" y="88670"/>
                      <a:pt x="78820" y="96610"/>
                      <a:pt x="80156" y="103227"/>
                    </a:cubicBezTo>
                    <a:lnTo>
                      <a:pt x="68133" y="103227"/>
                    </a:lnTo>
                    <a:lnTo>
                      <a:pt x="68133" y="87346"/>
                    </a:lnTo>
                    <a:cubicBezTo>
                      <a:pt x="57445" y="100580"/>
                      <a:pt x="46758" y="105874"/>
                      <a:pt x="34734" y="105874"/>
                    </a:cubicBezTo>
                    <a:cubicBezTo>
                      <a:pt x="10687" y="105874"/>
                      <a:pt x="0" y="92640"/>
                      <a:pt x="0" y="64848"/>
                    </a:cubicBezTo>
                    <a:lnTo>
                      <a:pt x="0" y="0"/>
                    </a:lnTo>
                    <a:lnTo>
                      <a:pt x="10687" y="0"/>
                    </a:lnTo>
                    <a:lnTo>
                      <a:pt x="10687" y="63525"/>
                    </a:lnTo>
                    <a:cubicBezTo>
                      <a:pt x="10687" y="84699"/>
                      <a:pt x="17367" y="95287"/>
                      <a:pt x="34734" y="95287"/>
                    </a:cubicBezTo>
                    <a:cubicBezTo>
                      <a:pt x="53437" y="95287"/>
                      <a:pt x="66797" y="83376"/>
                      <a:pt x="66797" y="63525"/>
                    </a:cubicBezTo>
                    <a:lnTo>
                      <a:pt x="66797" y="0"/>
                    </a:lnTo>
                    <a:lnTo>
                      <a:pt x="78820" y="0"/>
                    </a:lnTo>
                    <a:cubicBezTo>
                      <a:pt x="78820" y="0"/>
                      <a:pt x="78820" y="79406"/>
                      <a:pt x="78820" y="79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:a16="http://schemas.microsoft.com/office/drawing/2014/main" id="{C0ED68EE-62D1-4843-A5EA-F7987AD1925F}"/>
                  </a:ext>
                </a:extLst>
              </p:cNvPr>
              <p:cNvSpPr/>
              <p:nvPr/>
            </p:nvSpPr>
            <p:spPr>
              <a:xfrm>
                <a:off x="10189236" y="1192160"/>
                <a:ext cx="81492" cy="104550"/>
              </a:xfrm>
              <a:custGeom>
                <a:avLst/>
                <a:gdLst>
                  <a:gd name="connsiteX0" fmla="*/ 2672 w 81492"/>
                  <a:gd name="connsiteY0" fmla="*/ 25145 h 104550"/>
                  <a:gd name="connsiteX1" fmla="*/ 1336 w 81492"/>
                  <a:gd name="connsiteY1" fmla="*/ 1323 h 104550"/>
                  <a:gd name="connsiteX2" fmla="*/ 13359 w 81492"/>
                  <a:gd name="connsiteY2" fmla="*/ 1323 h 104550"/>
                  <a:gd name="connsiteX3" fmla="*/ 13359 w 81492"/>
                  <a:gd name="connsiteY3" fmla="*/ 18528 h 104550"/>
                  <a:gd name="connsiteX4" fmla="*/ 46758 w 81492"/>
                  <a:gd name="connsiteY4" fmla="*/ 0 h 104550"/>
                  <a:gd name="connsiteX5" fmla="*/ 81492 w 81492"/>
                  <a:gd name="connsiteY5" fmla="*/ 41026 h 104550"/>
                  <a:gd name="connsiteX6" fmla="*/ 81492 w 81492"/>
                  <a:gd name="connsiteY6" fmla="*/ 104551 h 104550"/>
                  <a:gd name="connsiteX7" fmla="*/ 68133 w 81492"/>
                  <a:gd name="connsiteY7" fmla="*/ 104551 h 104550"/>
                  <a:gd name="connsiteX8" fmla="*/ 68133 w 81492"/>
                  <a:gd name="connsiteY8" fmla="*/ 42350 h 104550"/>
                  <a:gd name="connsiteX9" fmla="*/ 44086 w 81492"/>
                  <a:gd name="connsiteY9" fmla="*/ 10587 h 104550"/>
                  <a:gd name="connsiteX10" fmla="*/ 12023 w 81492"/>
                  <a:gd name="connsiteY10" fmla="*/ 43673 h 104550"/>
                  <a:gd name="connsiteX11" fmla="*/ 12023 w 81492"/>
                  <a:gd name="connsiteY11" fmla="*/ 104551 h 104550"/>
                  <a:gd name="connsiteX12" fmla="*/ 0 w 81492"/>
                  <a:gd name="connsiteY12" fmla="*/ 104551 h 104550"/>
                  <a:gd name="connsiteX13" fmla="*/ 0 w 81492"/>
                  <a:gd name="connsiteY13" fmla="*/ 25145 h 104550"/>
                  <a:gd name="connsiteX14" fmla="*/ 2672 w 81492"/>
                  <a:gd name="connsiteY14" fmla="*/ 25145 h 10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92" h="104550">
                    <a:moveTo>
                      <a:pt x="2672" y="25145"/>
                    </a:moveTo>
                    <a:cubicBezTo>
                      <a:pt x="2672" y="15881"/>
                      <a:pt x="2672" y="7941"/>
                      <a:pt x="1336" y="1323"/>
                    </a:cubicBezTo>
                    <a:lnTo>
                      <a:pt x="13359" y="1323"/>
                    </a:lnTo>
                    <a:lnTo>
                      <a:pt x="13359" y="18528"/>
                    </a:lnTo>
                    <a:cubicBezTo>
                      <a:pt x="22711" y="6617"/>
                      <a:pt x="34734" y="0"/>
                      <a:pt x="46758" y="0"/>
                    </a:cubicBezTo>
                    <a:cubicBezTo>
                      <a:pt x="70805" y="0"/>
                      <a:pt x="81492" y="13234"/>
                      <a:pt x="81492" y="41026"/>
                    </a:cubicBezTo>
                    <a:lnTo>
                      <a:pt x="81492" y="104551"/>
                    </a:lnTo>
                    <a:lnTo>
                      <a:pt x="68133" y="104551"/>
                    </a:lnTo>
                    <a:lnTo>
                      <a:pt x="68133" y="42350"/>
                    </a:lnTo>
                    <a:cubicBezTo>
                      <a:pt x="68133" y="21175"/>
                      <a:pt x="61453" y="10587"/>
                      <a:pt x="44086" y="10587"/>
                    </a:cubicBezTo>
                    <a:cubicBezTo>
                      <a:pt x="26719" y="10587"/>
                      <a:pt x="12023" y="22498"/>
                      <a:pt x="12023" y="43673"/>
                    </a:cubicBezTo>
                    <a:lnTo>
                      <a:pt x="12023" y="104551"/>
                    </a:lnTo>
                    <a:lnTo>
                      <a:pt x="0" y="104551"/>
                    </a:lnTo>
                    <a:lnTo>
                      <a:pt x="0" y="25145"/>
                    </a:lnTo>
                    <a:lnTo>
                      <a:pt x="2672" y="25145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:a16="http://schemas.microsoft.com/office/drawing/2014/main" id="{CBACE816-1CD4-5744-ACA5-E10206CA7FCC}"/>
                  </a:ext>
                </a:extLst>
              </p:cNvPr>
              <p:cNvSpPr/>
              <p:nvPr/>
            </p:nvSpPr>
            <p:spPr>
              <a:xfrm>
                <a:off x="10304127" y="1148487"/>
                <a:ext cx="90843" cy="152194"/>
              </a:xfrm>
              <a:custGeom>
                <a:avLst/>
                <a:gdLst>
                  <a:gd name="connsiteX0" fmla="*/ 44086 w 90843"/>
                  <a:gd name="connsiteY0" fmla="*/ 54261 h 152194"/>
                  <a:gd name="connsiteX1" fmla="*/ 13359 w 90843"/>
                  <a:gd name="connsiteY1" fmla="*/ 97934 h 152194"/>
                  <a:gd name="connsiteX2" fmla="*/ 45422 w 90843"/>
                  <a:gd name="connsiteY2" fmla="*/ 141607 h 152194"/>
                  <a:gd name="connsiteX3" fmla="*/ 77484 w 90843"/>
                  <a:gd name="connsiteY3" fmla="*/ 97934 h 152194"/>
                  <a:gd name="connsiteX4" fmla="*/ 44086 w 90843"/>
                  <a:gd name="connsiteY4" fmla="*/ 54261 h 152194"/>
                  <a:gd name="connsiteX5" fmla="*/ 89508 w 90843"/>
                  <a:gd name="connsiteY5" fmla="*/ 123079 h 152194"/>
                  <a:gd name="connsiteX6" fmla="*/ 90844 w 90843"/>
                  <a:gd name="connsiteY6" fmla="*/ 149547 h 152194"/>
                  <a:gd name="connsiteX7" fmla="*/ 77484 w 90843"/>
                  <a:gd name="connsiteY7" fmla="*/ 149547 h 152194"/>
                  <a:gd name="connsiteX8" fmla="*/ 77484 w 90843"/>
                  <a:gd name="connsiteY8" fmla="*/ 132343 h 152194"/>
                  <a:gd name="connsiteX9" fmla="*/ 42750 w 90843"/>
                  <a:gd name="connsiteY9" fmla="*/ 152194 h 152194"/>
                  <a:gd name="connsiteX10" fmla="*/ 0 w 90843"/>
                  <a:gd name="connsiteY10" fmla="*/ 97934 h 152194"/>
                  <a:gd name="connsiteX11" fmla="*/ 42750 w 90843"/>
                  <a:gd name="connsiteY11" fmla="*/ 43673 h 152194"/>
                  <a:gd name="connsiteX12" fmla="*/ 77484 w 90843"/>
                  <a:gd name="connsiteY12" fmla="*/ 62201 h 152194"/>
                  <a:gd name="connsiteX13" fmla="*/ 77484 w 90843"/>
                  <a:gd name="connsiteY13" fmla="*/ 0 h 152194"/>
                  <a:gd name="connsiteX14" fmla="*/ 90844 w 90843"/>
                  <a:gd name="connsiteY14" fmla="*/ 0 h 152194"/>
                  <a:gd name="connsiteX15" fmla="*/ 89508 w 90843"/>
                  <a:gd name="connsiteY15" fmla="*/ 123079 h 152194"/>
                  <a:gd name="connsiteX16" fmla="*/ 89508 w 90843"/>
                  <a:gd name="connsiteY16" fmla="*/ 123079 h 15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843" h="152194">
                    <a:moveTo>
                      <a:pt x="44086" y="54261"/>
                    </a:moveTo>
                    <a:cubicBezTo>
                      <a:pt x="24047" y="54261"/>
                      <a:pt x="13359" y="70142"/>
                      <a:pt x="13359" y="97934"/>
                    </a:cubicBezTo>
                    <a:cubicBezTo>
                      <a:pt x="13359" y="125726"/>
                      <a:pt x="25383" y="141607"/>
                      <a:pt x="45422" y="141607"/>
                    </a:cubicBezTo>
                    <a:cubicBezTo>
                      <a:pt x="65461" y="141607"/>
                      <a:pt x="77484" y="125726"/>
                      <a:pt x="77484" y="97934"/>
                    </a:cubicBezTo>
                    <a:cubicBezTo>
                      <a:pt x="76148" y="70142"/>
                      <a:pt x="64125" y="54261"/>
                      <a:pt x="44086" y="54261"/>
                    </a:cubicBezTo>
                    <a:moveTo>
                      <a:pt x="89508" y="123079"/>
                    </a:moveTo>
                    <a:cubicBezTo>
                      <a:pt x="89508" y="125726"/>
                      <a:pt x="89508" y="133666"/>
                      <a:pt x="90844" y="149547"/>
                    </a:cubicBezTo>
                    <a:lnTo>
                      <a:pt x="77484" y="149547"/>
                    </a:lnTo>
                    <a:lnTo>
                      <a:pt x="77484" y="132343"/>
                    </a:lnTo>
                    <a:cubicBezTo>
                      <a:pt x="68133" y="145577"/>
                      <a:pt x="57445" y="152194"/>
                      <a:pt x="42750" y="152194"/>
                    </a:cubicBezTo>
                    <a:cubicBezTo>
                      <a:pt x="17367" y="152194"/>
                      <a:pt x="0" y="131019"/>
                      <a:pt x="0" y="97934"/>
                    </a:cubicBezTo>
                    <a:cubicBezTo>
                      <a:pt x="0" y="63525"/>
                      <a:pt x="17367" y="43673"/>
                      <a:pt x="42750" y="43673"/>
                    </a:cubicBezTo>
                    <a:cubicBezTo>
                      <a:pt x="57445" y="43673"/>
                      <a:pt x="68133" y="50290"/>
                      <a:pt x="77484" y="62201"/>
                    </a:cubicBezTo>
                    <a:lnTo>
                      <a:pt x="77484" y="0"/>
                    </a:lnTo>
                    <a:lnTo>
                      <a:pt x="90844" y="0"/>
                    </a:lnTo>
                    <a:lnTo>
                      <a:pt x="89508" y="123079"/>
                    </a:lnTo>
                    <a:lnTo>
                      <a:pt x="89508" y="123079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:a16="http://schemas.microsoft.com/office/drawing/2014/main" id="{21220D42-C518-B04E-93C2-FEF5D4C98BF8}"/>
                  </a:ext>
                </a:extLst>
              </p:cNvPr>
              <p:cNvSpPr/>
              <p:nvPr/>
            </p:nvSpPr>
            <p:spPr>
              <a:xfrm>
                <a:off x="10467111" y="1194807"/>
                <a:ext cx="94851" cy="103227"/>
              </a:xfrm>
              <a:custGeom>
                <a:avLst/>
                <a:gdLst>
                  <a:gd name="connsiteX0" fmla="*/ 0 w 94851"/>
                  <a:gd name="connsiteY0" fmla="*/ 0 h 103227"/>
                  <a:gd name="connsiteX1" fmla="*/ 13359 w 94851"/>
                  <a:gd name="connsiteY1" fmla="*/ 0 h 103227"/>
                  <a:gd name="connsiteX2" fmla="*/ 48094 w 94851"/>
                  <a:gd name="connsiteY2" fmla="*/ 86023 h 103227"/>
                  <a:gd name="connsiteX3" fmla="*/ 81492 w 94851"/>
                  <a:gd name="connsiteY3" fmla="*/ 0 h 103227"/>
                  <a:gd name="connsiteX4" fmla="*/ 94852 w 94851"/>
                  <a:gd name="connsiteY4" fmla="*/ 0 h 103227"/>
                  <a:gd name="connsiteX5" fmla="*/ 53437 w 94851"/>
                  <a:gd name="connsiteY5" fmla="*/ 103227 h 103227"/>
                  <a:gd name="connsiteX6" fmla="*/ 42750 w 94851"/>
                  <a:gd name="connsiteY6" fmla="*/ 103227 h 10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51" h="103227">
                    <a:moveTo>
                      <a:pt x="0" y="0"/>
                    </a:moveTo>
                    <a:lnTo>
                      <a:pt x="13359" y="0"/>
                    </a:lnTo>
                    <a:lnTo>
                      <a:pt x="48094" y="86023"/>
                    </a:lnTo>
                    <a:lnTo>
                      <a:pt x="81492" y="0"/>
                    </a:lnTo>
                    <a:lnTo>
                      <a:pt x="94852" y="0"/>
                    </a:lnTo>
                    <a:lnTo>
                      <a:pt x="53437" y="103227"/>
                    </a:lnTo>
                    <a:lnTo>
                      <a:pt x="42750" y="103227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:a16="http://schemas.microsoft.com/office/drawing/2014/main" id="{6C9659B4-7953-AF4F-8EF0-91D6FEF88FF7}"/>
                  </a:ext>
                </a:extLst>
              </p:cNvPr>
              <p:cNvSpPr/>
              <p:nvPr/>
            </p:nvSpPr>
            <p:spPr>
              <a:xfrm>
                <a:off x="10573986" y="1192160"/>
                <a:ext cx="93515" cy="108521"/>
              </a:xfrm>
              <a:custGeom>
                <a:avLst/>
                <a:gdLst>
                  <a:gd name="connsiteX0" fmla="*/ 81492 w 93515"/>
                  <a:gd name="connsiteY0" fmla="*/ 44997 h 108521"/>
                  <a:gd name="connsiteX1" fmla="*/ 49430 w 93515"/>
                  <a:gd name="connsiteY1" fmla="*/ 9264 h 108521"/>
                  <a:gd name="connsiteX2" fmla="*/ 17367 w 93515"/>
                  <a:gd name="connsiteY2" fmla="*/ 44997 h 108521"/>
                  <a:gd name="connsiteX3" fmla="*/ 81492 w 93515"/>
                  <a:gd name="connsiteY3" fmla="*/ 44997 h 108521"/>
                  <a:gd name="connsiteX4" fmla="*/ 48094 w 93515"/>
                  <a:gd name="connsiteY4" fmla="*/ 108521 h 108521"/>
                  <a:gd name="connsiteX5" fmla="*/ 0 w 93515"/>
                  <a:gd name="connsiteY5" fmla="*/ 55584 h 108521"/>
                  <a:gd name="connsiteX6" fmla="*/ 48094 w 93515"/>
                  <a:gd name="connsiteY6" fmla="*/ 0 h 108521"/>
                  <a:gd name="connsiteX7" fmla="*/ 93516 w 93515"/>
                  <a:gd name="connsiteY7" fmla="*/ 51614 h 108521"/>
                  <a:gd name="connsiteX8" fmla="*/ 93516 w 93515"/>
                  <a:gd name="connsiteY8" fmla="*/ 55584 h 108521"/>
                  <a:gd name="connsiteX9" fmla="*/ 14695 w 93515"/>
                  <a:gd name="connsiteY9" fmla="*/ 55584 h 108521"/>
                  <a:gd name="connsiteX10" fmla="*/ 49430 w 93515"/>
                  <a:gd name="connsiteY10" fmla="*/ 97934 h 108521"/>
                  <a:gd name="connsiteX11" fmla="*/ 80156 w 93515"/>
                  <a:gd name="connsiteY11" fmla="*/ 72789 h 108521"/>
                  <a:gd name="connsiteX12" fmla="*/ 93516 w 93515"/>
                  <a:gd name="connsiteY12" fmla="*/ 72789 h 108521"/>
                  <a:gd name="connsiteX13" fmla="*/ 48094 w 93515"/>
                  <a:gd name="connsiteY13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5" h="108521">
                    <a:moveTo>
                      <a:pt x="81492" y="44997"/>
                    </a:moveTo>
                    <a:cubicBezTo>
                      <a:pt x="80156" y="22498"/>
                      <a:pt x="68133" y="9264"/>
                      <a:pt x="49430" y="9264"/>
                    </a:cubicBezTo>
                    <a:cubicBezTo>
                      <a:pt x="30727" y="9264"/>
                      <a:pt x="20039" y="21175"/>
                      <a:pt x="17367" y="44997"/>
                    </a:cubicBezTo>
                    <a:lnTo>
                      <a:pt x="81492" y="44997"/>
                    </a:lnTo>
                    <a:close/>
                    <a:moveTo>
                      <a:pt x="48094" y="108521"/>
                    </a:moveTo>
                    <a:cubicBezTo>
                      <a:pt x="18703" y="108521"/>
                      <a:pt x="0" y="87346"/>
                      <a:pt x="0" y="55584"/>
                    </a:cubicBezTo>
                    <a:cubicBezTo>
                      <a:pt x="0" y="22498"/>
                      <a:pt x="18703" y="0"/>
                      <a:pt x="48094" y="0"/>
                    </a:cubicBezTo>
                    <a:cubicBezTo>
                      <a:pt x="74812" y="0"/>
                      <a:pt x="93516" y="19851"/>
                      <a:pt x="93516" y="51614"/>
                    </a:cubicBezTo>
                    <a:lnTo>
                      <a:pt x="93516" y="55584"/>
                    </a:lnTo>
                    <a:lnTo>
                      <a:pt x="14695" y="55584"/>
                    </a:lnTo>
                    <a:cubicBezTo>
                      <a:pt x="14695" y="82053"/>
                      <a:pt x="28055" y="97934"/>
                      <a:pt x="49430" y="97934"/>
                    </a:cubicBezTo>
                    <a:cubicBezTo>
                      <a:pt x="64125" y="97934"/>
                      <a:pt x="77484" y="88670"/>
                      <a:pt x="80156" y="72789"/>
                    </a:cubicBezTo>
                    <a:lnTo>
                      <a:pt x="93516" y="72789"/>
                    </a:lnTo>
                    <a:cubicBezTo>
                      <a:pt x="90844" y="95287"/>
                      <a:pt x="73477" y="108521"/>
                      <a:pt x="48094" y="108521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:a16="http://schemas.microsoft.com/office/drawing/2014/main" id="{E9E8C197-87D7-3647-B3B3-E94533FA80DB}"/>
                  </a:ext>
                </a:extLst>
              </p:cNvPr>
              <p:cNvSpPr/>
              <p:nvPr/>
            </p:nvSpPr>
            <p:spPr>
              <a:xfrm>
                <a:off x="10695556" y="1193483"/>
                <a:ext cx="50765" cy="104550"/>
              </a:xfrm>
              <a:custGeom>
                <a:avLst/>
                <a:gdLst>
                  <a:gd name="connsiteX0" fmla="*/ 1336 w 50765"/>
                  <a:gd name="connsiteY0" fmla="*/ 25145 h 104550"/>
                  <a:gd name="connsiteX1" fmla="*/ 0 w 50765"/>
                  <a:gd name="connsiteY1" fmla="*/ 0 h 104550"/>
                  <a:gd name="connsiteX2" fmla="*/ 13359 w 50765"/>
                  <a:gd name="connsiteY2" fmla="*/ 0 h 104550"/>
                  <a:gd name="connsiteX3" fmla="*/ 14695 w 50765"/>
                  <a:gd name="connsiteY3" fmla="*/ 15881 h 104550"/>
                  <a:gd name="connsiteX4" fmla="*/ 44086 w 50765"/>
                  <a:gd name="connsiteY4" fmla="*/ 0 h 104550"/>
                  <a:gd name="connsiteX5" fmla="*/ 50766 w 50765"/>
                  <a:gd name="connsiteY5" fmla="*/ 0 h 104550"/>
                  <a:gd name="connsiteX6" fmla="*/ 50766 w 50765"/>
                  <a:gd name="connsiteY6" fmla="*/ 11911 h 104550"/>
                  <a:gd name="connsiteX7" fmla="*/ 44086 w 50765"/>
                  <a:gd name="connsiteY7" fmla="*/ 11911 h 104550"/>
                  <a:gd name="connsiteX8" fmla="*/ 16031 w 50765"/>
                  <a:gd name="connsiteY8" fmla="*/ 43673 h 104550"/>
                  <a:gd name="connsiteX9" fmla="*/ 16031 w 50765"/>
                  <a:gd name="connsiteY9" fmla="*/ 104551 h 104550"/>
                  <a:gd name="connsiteX10" fmla="*/ 2672 w 50765"/>
                  <a:gd name="connsiteY10" fmla="*/ 104551 h 104550"/>
                  <a:gd name="connsiteX11" fmla="*/ 1336 w 50765"/>
                  <a:gd name="connsiteY11" fmla="*/ 25145 h 104550"/>
                  <a:gd name="connsiteX12" fmla="*/ 1336 w 50765"/>
                  <a:gd name="connsiteY12" fmla="*/ 25145 h 10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65" h="104550">
                    <a:moveTo>
                      <a:pt x="1336" y="25145"/>
                    </a:moveTo>
                    <a:cubicBezTo>
                      <a:pt x="1336" y="21175"/>
                      <a:pt x="1336" y="13234"/>
                      <a:pt x="0" y="0"/>
                    </a:cubicBezTo>
                    <a:lnTo>
                      <a:pt x="13359" y="0"/>
                    </a:lnTo>
                    <a:lnTo>
                      <a:pt x="14695" y="15881"/>
                    </a:lnTo>
                    <a:cubicBezTo>
                      <a:pt x="20039" y="5294"/>
                      <a:pt x="29391" y="0"/>
                      <a:pt x="44086" y="0"/>
                    </a:cubicBezTo>
                    <a:cubicBezTo>
                      <a:pt x="46758" y="0"/>
                      <a:pt x="48094" y="0"/>
                      <a:pt x="50766" y="0"/>
                    </a:cubicBezTo>
                    <a:lnTo>
                      <a:pt x="50766" y="11911"/>
                    </a:lnTo>
                    <a:cubicBezTo>
                      <a:pt x="48094" y="11911"/>
                      <a:pt x="45422" y="11911"/>
                      <a:pt x="44086" y="11911"/>
                    </a:cubicBezTo>
                    <a:cubicBezTo>
                      <a:pt x="26719" y="11911"/>
                      <a:pt x="16031" y="23822"/>
                      <a:pt x="16031" y="43673"/>
                    </a:cubicBezTo>
                    <a:lnTo>
                      <a:pt x="16031" y="104551"/>
                    </a:lnTo>
                    <a:lnTo>
                      <a:pt x="2672" y="104551"/>
                    </a:lnTo>
                    <a:lnTo>
                      <a:pt x="1336" y="25145"/>
                    </a:lnTo>
                    <a:lnTo>
                      <a:pt x="1336" y="25145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0CFB79A5-76C8-5D45-8FB6-F6FD2B08CCF9}"/>
                  </a:ext>
                </a:extLst>
              </p:cNvPr>
              <p:cNvSpPr/>
              <p:nvPr/>
            </p:nvSpPr>
            <p:spPr>
              <a:xfrm>
                <a:off x="10763689" y="1190836"/>
                <a:ext cx="81492" cy="108521"/>
              </a:xfrm>
              <a:custGeom>
                <a:avLst/>
                <a:gdLst>
                  <a:gd name="connsiteX0" fmla="*/ 38742 w 81492"/>
                  <a:gd name="connsiteY0" fmla="*/ 99257 h 108521"/>
                  <a:gd name="connsiteX1" fmla="*/ 68133 w 81492"/>
                  <a:gd name="connsiteY1" fmla="*/ 78082 h 108521"/>
                  <a:gd name="connsiteX2" fmla="*/ 44086 w 81492"/>
                  <a:gd name="connsiteY2" fmla="*/ 59554 h 108521"/>
                  <a:gd name="connsiteX3" fmla="*/ 14695 w 81492"/>
                  <a:gd name="connsiteY3" fmla="*/ 50290 h 108521"/>
                  <a:gd name="connsiteX4" fmla="*/ 2672 w 81492"/>
                  <a:gd name="connsiteY4" fmla="*/ 29115 h 108521"/>
                  <a:gd name="connsiteX5" fmla="*/ 40078 w 81492"/>
                  <a:gd name="connsiteY5" fmla="*/ 0 h 108521"/>
                  <a:gd name="connsiteX6" fmla="*/ 77484 w 81492"/>
                  <a:gd name="connsiteY6" fmla="*/ 27792 h 108521"/>
                  <a:gd name="connsiteX7" fmla="*/ 64125 w 81492"/>
                  <a:gd name="connsiteY7" fmla="*/ 27792 h 108521"/>
                  <a:gd name="connsiteX8" fmla="*/ 40078 w 81492"/>
                  <a:gd name="connsiteY8" fmla="*/ 9264 h 108521"/>
                  <a:gd name="connsiteX9" fmla="*/ 14695 w 81492"/>
                  <a:gd name="connsiteY9" fmla="*/ 26469 h 108521"/>
                  <a:gd name="connsiteX10" fmla="*/ 48094 w 81492"/>
                  <a:gd name="connsiteY10" fmla="*/ 46320 h 108521"/>
                  <a:gd name="connsiteX11" fmla="*/ 81492 w 81492"/>
                  <a:gd name="connsiteY11" fmla="*/ 76759 h 108521"/>
                  <a:gd name="connsiteX12" fmla="*/ 40078 w 81492"/>
                  <a:gd name="connsiteY12" fmla="*/ 108521 h 108521"/>
                  <a:gd name="connsiteX13" fmla="*/ 0 w 81492"/>
                  <a:gd name="connsiteY13" fmla="*/ 78082 h 108521"/>
                  <a:gd name="connsiteX14" fmla="*/ 13359 w 81492"/>
                  <a:gd name="connsiteY14" fmla="*/ 78082 h 108521"/>
                  <a:gd name="connsiteX15" fmla="*/ 38742 w 81492"/>
                  <a:gd name="connsiteY15" fmla="*/ 99257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92" h="108521">
                    <a:moveTo>
                      <a:pt x="38742" y="99257"/>
                    </a:moveTo>
                    <a:cubicBezTo>
                      <a:pt x="57445" y="99257"/>
                      <a:pt x="68133" y="89993"/>
                      <a:pt x="68133" y="78082"/>
                    </a:cubicBezTo>
                    <a:cubicBezTo>
                      <a:pt x="68133" y="66171"/>
                      <a:pt x="60117" y="63525"/>
                      <a:pt x="44086" y="59554"/>
                    </a:cubicBezTo>
                    <a:cubicBezTo>
                      <a:pt x="30727" y="55584"/>
                      <a:pt x="20039" y="54261"/>
                      <a:pt x="14695" y="50290"/>
                    </a:cubicBezTo>
                    <a:cubicBezTo>
                      <a:pt x="6680" y="44997"/>
                      <a:pt x="2672" y="38379"/>
                      <a:pt x="2672" y="29115"/>
                    </a:cubicBezTo>
                    <a:cubicBezTo>
                      <a:pt x="2672" y="11911"/>
                      <a:pt x="16031" y="0"/>
                      <a:pt x="40078" y="0"/>
                    </a:cubicBezTo>
                    <a:cubicBezTo>
                      <a:pt x="64125" y="0"/>
                      <a:pt x="76148" y="9264"/>
                      <a:pt x="77484" y="27792"/>
                    </a:cubicBezTo>
                    <a:lnTo>
                      <a:pt x="64125" y="27792"/>
                    </a:lnTo>
                    <a:cubicBezTo>
                      <a:pt x="62789" y="15881"/>
                      <a:pt x="54773" y="9264"/>
                      <a:pt x="40078" y="9264"/>
                    </a:cubicBezTo>
                    <a:cubicBezTo>
                      <a:pt x="24047" y="9264"/>
                      <a:pt x="14695" y="15881"/>
                      <a:pt x="14695" y="26469"/>
                    </a:cubicBezTo>
                    <a:cubicBezTo>
                      <a:pt x="14695" y="38379"/>
                      <a:pt x="26719" y="41026"/>
                      <a:pt x="48094" y="46320"/>
                    </a:cubicBezTo>
                    <a:cubicBezTo>
                      <a:pt x="70805" y="51614"/>
                      <a:pt x="81492" y="58231"/>
                      <a:pt x="81492" y="76759"/>
                    </a:cubicBezTo>
                    <a:cubicBezTo>
                      <a:pt x="81492" y="96610"/>
                      <a:pt x="65461" y="108521"/>
                      <a:pt x="40078" y="108521"/>
                    </a:cubicBezTo>
                    <a:cubicBezTo>
                      <a:pt x="14695" y="108521"/>
                      <a:pt x="0" y="97934"/>
                      <a:pt x="0" y="78082"/>
                    </a:cubicBezTo>
                    <a:lnTo>
                      <a:pt x="13359" y="78082"/>
                    </a:lnTo>
                    <a:cubicBezTo>
                      <a:pt x="12023" y="92640"/>
                      <a:pt x="21375" y="99257"/>
                      <a:pt x="38742" y="99257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B1F6635E-79BF-504B-8C5A-636ABC230FFF}"/>
                  </a:ext>
                </a:extLst>
              </p:cNvPr>
              <p:cNvSpPr/>
              <p:nvPr/>
            </p:nvSpPr>
            <p:spPr>
              <a:xfrm>
                <a:off x="10871900" y="1148487"/>
                <a:ext cx="16031" cy="149547"/>
              </a:xfrm>
              <a:custGeom>
                <a:avLst/>
                <a:gdLst>
                  <a:gd name="connsiteX0" fmla="*/ 0 w 16031"/>
                  <a:gd name="connsiteY0" fmla="*/ 46320 h 149547"/>
                  <a:gd name="connsiteX1" fmla="*/ 13359 w 16031"/>
                  <a:gd name="connsiteY1" fmla="*/ 46320 h 149547"/>
                  <a:gd name="connsiteX2" fmla="*/ 13359 w 16031"/>
                  <a:gd name="connsiteY2" fmla="*/ 149547 h 149547"/>
                  <a:gd name="connsiteX3" fmla="*/ 0 w 16031"/>
                  <a:gd name="connsiteY3" fmla="*/ 149547 h 149547"/>
                  <a:gd name="connsiteX4" fmla="*/ 0 w 16031"/>
                  <a:gd name="connsiteY4" fmla="*/ 46320 h 149547"/>
                  <a:gd name="connsiteX5" fmla="*/ 0 w 16031"/>
                  <a:gd name="connsiteY5" fmla="*/ 0 h 149547"/>
                  <a:gd name="connsiteX6" fmla="*/ 16031 w 16031"/>
                  <a:gd name="connsiteY6" fmla="*/ 0 h 149547"/>
                  <a:gd name="connsiteX7" fmla="*/ 16031 w 16031"/>
                  <a:gd name="connsiteY7" fmla="*/ 17205 h 149547"/>
                  <a:gd name="connsiteX8" fmla="*/ 0 w 16031"/>
                  <a:gd name="connsiteY8" fmla="*/ 17205 h 149547"/>
                  <a:gd name="connsiteX9" fmla="*/ 0 w 16031"/>
                  <a:gd name="connsiteY9" fmla="*/ 0 h 14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31" h="149547">
                    <a:moveTo>
                      <a:pt x="0" y="46320"/>
                    </a:moveTo>
                    <a:lnTo>
                      <a:pt x="13359" y="46320"/>
                    </a:lnTo>
                    <a:lnTo>
                      <a:pt x="13359" y="149547"/>
                    </a:lnTo>
                    <a:lnTo>
                      <a:pt x="0" y="149547"/>
                    </a:lnTo>
                    <a:lnTo>
                      <a:pt x="0" y="46320"/>
                    </a:lnTo>
                    <a:close/>
                    <a:moveTo>
                      <a:pt x="0" y="0"/>
                    </a:moveTo>
                    <a:lnTo>
                      <a:pt x="16031" y="0"/>
                    </a:lnTo>
                    <a:lnTo>
                      <a:pt x="16031" y="17205"/>
                    </a:lnTo>
                    <a:lnTo>
                      <a:pt x="0" y="17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8673090A-A364-1D4A-8FB4-2E7064729EEF}"/>
                  </a:ext>
                </a:extLst>
              </p:cNvPr>
              <p:cNvSpPr/>
              <p:nvPr/>
            </p:nvSpPr>
            <p:spPr>
              <a:xfrm>
                <a:off x="10915986" y="1192160"/>
                <a:ext cx="84164" cy="108521"/>
              </a:xfrm>
              <a:custGeom>
                <a:avLst/>
                <a:gdLst>
                  <a:gd name="connsiteX0" fmla="*/ 45422 w 84164"/>
                  <a:gd name="connsiteY0" fmla="*/ 108521 h 108521"/>
                  <a:gd name="connsiteX1" fmla="*/ 0 w 84164"/>
                  <a:gd name="connsiteY1" fmla="*/ 55584 h 108521"/>
                  <a:gd name="connsiteX2" fmla="*/ 45422 w 84164"/>
                  <a:gd name="connsiteY2" fmla="*/ 0 h 108521"/>
                  <a:gd name="connsiteX3" fmla="*/ 84164 w 84164"/>
                  <a:gd name="connsiteY3" fmla="*/ 34409 h 108521"/>
                  <a:gd name="connsiteX4" fmla="*/ 69469 w 84164"/>
                  <a:gd name="connsiteY4" fmla="*/ 34409 h 108521"/>
                  <a:gd name="connsiteX5" fmla="*/ 44086 w 84164"/>
                  <a:gd name="connsiteY5" fmla="*/ 9264 h 108521"/>
                  <a:gd name="connsiteX6" fmla="*/ 12023 w 84164"/>
                  <a:gd name="connsiteY6" fmla="*/ 54261 h 108521"/>
                  <a:gd name="connsiteX7" fmla="*/ 44086 w 84164"/>
                  <a:gd name="connsiteY7" fmla="*/ 96610 h 108521"/>
                  <a:gd name="connsiteX8" fmla="*/ 70805 w 84164"/>
                  <a:gd name="connsiteY8" fmla="*/ 74112 h 108521"/>
                  <a:gd name="connsiteX9" fmla="*/ 84164 w 84164"/>
                  <a:gd name="connsiteY9" fmla="*/ 74112 h 108521"/>
                  <a:gd name="connsiteX10" fmla="*/ 45422 w 84164"/>
                  <a:gd name="connsiteY10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164" h="108521">
                    <a:moveTo>
                      <a:pt x="45422" y="108521"/>
                    </a:moveTo>
                    <a:cubicBezTo>
                      <a:pt x="17367" y="108521"/>
                      <a:pt x="0" y="88670"/>
                      <a:pt x="0" y="55584"/>
                    </a:cubicBezTo>
                    <a:cubicBezTo>
                      <a:pt x="0" y="19851"/>
                      <a:pt x="16031" y="0"/>
                      <a:pt x="45422" y="0"/>
                    </a:cubicBezTo>
                    <a:cubicBezTo>
                      <a:pt x="69469" y="0"/>
                      <a:pt x="84164" y="13234"/>
                      <a:pt x="84164" y="34409"/>
                    </a:cubicBezTo>
                    <a:lnTo>
                      <a:pt x="69469" y="34409"/>
                    </a:lnTo>
                    <a:cubicBezTo>
                      <a:pt x="68133" y="18528"/>
                      <a:pt x="57445" y="9264"/>
                      <a:pt x="44086" y="9264"/>
                    </a:cubicBezTo>
                    <a:cubicBezTo>
                      <a:pt x="24047" y="9264"/>
                      <a:pt x="12023" y="25145"/>
                      <a:pt x="12023" y="54261"/>
                    </a:cubicBezTo>
                    <a:cubicBezTo>
                      <a:pt x="12023" y="82053"/>
                      <a:pt x="22711" y="96610"/>
                      <a:pt x="44086" y="96610"/>
                    </a:cubicBezTo>
                    <a:cubicBezTo>
                      <a:pt x="58781" y="96610"/>
                      <a:pt x="68133" y="88670"/>
                      <a:pt x="70805" y="74112"/>
                    </a:cubicBezTo>
                    <a:lnTo>
                      <a:pt x="84164" y="74112"/>
                    </a:lnTo>
                    <a:cubicBezTo>
                      <a:pt x="82828" y="95287"/>
                      <a:pt x="68133" y="108521"/>
                      <a:pt x="45422" y="108521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:a16="http://schemas.microsoft.com/office/drawing/2014/main" id="{F8C05B22-882B-8F43-8B1D-69D16F6D6B63}"/>
                  </a:ext>
                </a:extLst>
              </p:cNvPr>
              <p:cNvSpPr/>
              <p:nvPr/>
            </p:nvSpPr>
            <p:spPr>
              <a:xfrm>
                <a:off x="11028205" y="1149810"/>
                <a:ext cx="81492" cy="148223"/>
              </a:xfrm>
              <a:custGeom>
                <a:avLst/>
                <a:gdLst>
                  <a:gd name="connsiteX0" fmla="*/ 1336 w 81492"/>
                  <a:gd name="connsiteY0" fmla="*/ 0 h 148223"/>
                  <a:gd name="connsiteX1" fmla="*/ 13359 w 81492"/>
                  <a:gd name="connsiteY1" fmla="*/ 0 h 148223"/>
                  <a:gd name="connsiteX2" fmla="*/ 13359 w 81492"/>
                  <a:gd name="connsiteY2" fmla="*/ 62201 h 148223"/>
                  <a:gd name="connsiteX3" fmla="*/ 46758 w 81492"/>
                  <a:gd name="connsiteY3" fmla="*/ 43673 h 148223"/>
                  <a:gd name="connsiteX4" fmla="*/ 81492 w 81492"/>
                  <a:gd name="connsiteY4" fmla="*/ 84699 h 148223"/>
                  <a:gd name="connsiteX5" fmla="*/ 81492 w 81492"/>
                  <a:gd name="connsiteY5" fmla="*/ 148224 h 148223"/>
                  <a:gd name="connsiteX6" fmla="*/ 68133 w 81492"/>
                  <a:gd name="connsiteY6" fmla="*/ 148224 h 148223"/>
                  <a:gd name="connsiteX7" fmla="*/ 68133 w 81492"/>
                  <a:gd name="connsiteY7" fmla="*/ 86023 h 148223"/>
                  <a:gd name="connsiteX8" fmla="*/ 44086 w 81492"/>
                  <a:gd name="connsiteY8" fmla="*/ 54261 h 148223"/>
                  <a:gd name="connsiteX9" fmla="*/ 12023 w 81492"/>
                  <a:gd name="connsiteY9" fmla="*/ 87346 h 148223"/>
                  <a:gd name="connsiteX10" fmla="*/ 12023 w 81492"/>
                  <a:gd name="connsiteY10" fmla="*/ 148224 h 148223"/>
                  <a:gd name="connsiteX11" fmla="*/ 0 w 81492"/>
                  <a:gd name="connsiteY11" fmla="*/ 148224 h 148223"/>
                  <a:gd name="connsiteX12" fmla="*/ 0 w 81492"/>
                  <a:gd name="connsiteY12" fmla="*/ 0 h 148223"/>
                  <a:gd name="connsiteX13" fmla="*/ 1336 w 81492"/>
                  <a:gd name="connsiteY13" fmla="*/ 0 h 14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492" h="148223">
                    <a:moveTo>
                      <a:pt x="1336" y="0"/>
                    </a:moveTo>
                    <a:lnTo>
                      <a:pt x="13359" y="0"/>
                    </a:lnTo>
                    <a:lnTo>
                      <a:pt x="13359" y="62201"/>
                    </a:lnTo>
                    <a:cubicBezTo>
                      <a:pt x="22711" y="50290"/>
                      <a:pt x="33398" y="43673"/>
                      <a:pt x="46758" y="43673"/>
                    </a:cubicBezTo>
                    <a:cubicBezTo>
                      <a:pt x="70805" y="43673"/>
                      <a:pt x="81492" y="56907"/>
                      <a:pt x="81492" y="84699"/>
                    </a:cubicBezTo>
                    <a:lnTo>
                      <a:pt x="81492" y="148224"/>
                    </a:lnTo>
                    <a:lnTo>
                      <a:pt x="68133" y="148224"/>
                    </a:lnTo>
                    <a:lnTo>
                      <a:pt x="68133" y="86023"/>
                    </a:lnTo>
                    <a:cubicBezTo>
                      <a:pt x="68133" y="64848"/>
                      <a:pt x="61453" y="54261"/>
                      <a:pt x="44086" y="54261"/>
                    </a:cubicBezTo>
                    <a:cubicBezTo>
                      <a:pt x="25383" y="54261"/>
                      <a:pt x="12023" y="67495"/>
                      <a:pt x="12023" y="87346"/>
                    </a:cubicBezTo>
                    <a:lnTo>
                      <a:pt x="12023" y="148224"/>
                    </a:lnTo>
                    <a:lnTo>
                      <a:pt x="0" y="148224"/>
                    </a:lnTo>
                    <a:lnTo>
                      <a:pt x="0" y="0"/>
                    </a:lnTo>
                    <a:lnTo>
                      <a:pt x="13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:a16="http://schemas.microsoft.com/office/drawing/2014/main" id="{23E13B6A-C4CC-C340-AA8D-3D2DD984AF4F}"/>
                  </a:ext>
                </a:extLst>
              </p:cNvPr>
              <p:cNvSpPr/>
              <p:nvPr/>
            </p:nvSpPr>
            <p:spPr>
              <a:xfrm>
                <a:off x="11140423" y="1192160"/>
                <a:ext cx="93515" cy="108521"/>
              </a:xfrm>
              <a:custGeom>
                <a:avLst/>
                <a:gdLst>
                  <a:gd name="connsiteX0" fmla="*/ 80156 w 93515"/>
                  <a:gd name="connsiteY0" fmla="*/ 44997 h 108521"/>
                  <a:gd name="connsiteX1" fmla="*/ 48094 w 93515"/>
                  <a:gd name="connsiteY1" fmla="*/ 9264 h 108521"/>
                  <a:gd name="connsiteX2" fmla="*/ 16031 w 93515"/>
                  <a:gd name="connsiteY2" fmla="*/ 44997 h 108521"/>
                  <a:gd name="connsiteX3" fmla="*/ 80156 w 93515"/>
                  <a:gd name="connsiteY3" fmla="*/ 44997 h 108521"/>
                  <a:gd name="connsiteX4" fmla="*/ 48094 w 93515"/>
                  <a:gd name="connsiteY4" fmla="*/ 108521 h 108521"/>
                  <a:gd name="connsiteX5" fmla="*/ 0 w 93515"/>
                  <a:gd name="connsiteY5" fmla="*/ 55584 h 108521"/>
                  <a:gd name="connsiteX6" fmla="*/ 48094 w 93515"/>
                  <a:gd name="connsiteY6" fmla="*/ 0 h 108521"/>
                  <a:gd name="connsiteX7" fmla="*/ 93516 w 93515"/>
                  <a:gd name="connsiteY7" fmla="*/ 51614 h 108521"/>
                  <a:gd name="connsiteX8" fmla="*/ 93516 w 93515"/>
                  <a:gd name="connsiteY8" fmla="*/ 55584 h 108521"/>
                  <a:gd name="connsiteX9" fmla="*/ 14695 w 93515"/>
                  <a:gd name="connsiteY9" fmla="*/ 55584 h 108521"/>
                  <a:gd name="connsiteX10" fmla="*/ 49430 w 93515"/>
                  <a:gd name="connsiteY10" fmla="*/ 97934 h 108521"/>
                  <a:gd name="connsiteX11" fmla="*/ 80156 w 93515"/>
                  <a:gd name="connsiteY11" fmla="*/ 72789 h 108521"/>
                  <a:gd name="connsiteX12" fmla="*/ 93516 w 93515"/>
                  <a:gd name="connsiteY12" fmla="*/ 72789 h 108521"/>
                  <a:gd name="connsiteX13" fmla="*/ 48094 w 93515"/>
                  <a:gd name="connsiteY13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5" h="108521">
                    <a:moveTo>
                      <a:pt x="80156" y="44997"/>
                    </a:moveTo>
                    <a:cubicBezTo>
                      <a:pt x="78820" y="22498"/>
                      <a:pt x="66797" y="9264"/>
                      <a:pt x="48094" y="9264"/>
                    </a:cubicBezTo>
                    <a:cubicBezTo>
                      <a:pt x="29391" y="9264"/>
                      <a:pt x="18703" y="21175"/>
                      <a:pt x="16031" y="44997"/>
                    </a:cubicBezTo>
                    <a:lnTo>
                      <a:pt x="80156" y="44997"/>
                    </a:lnTo>
                    <a:close/>
                    <a:moveTo>
                      <a:pt x="48094" y="108521"/>
                    </a:moveTo>
                    <a:cubicBezTo>
                      <a:pt x="18703" y="108521"/>
                      <a:pt x="0" y="87346"/>
                      <a:pt x="0" y="55584"/>
                    </a:cubicBezTo>
                    <a:cubicBezTo>
                      <a:pt x="0" y="22498"/>
                      <a:pt x="18703" y="0"/>
                      <a:pt x="48094" y="0"/>
                    </a:cubicBezTo>
                    <a:cubicBezTo>
                      <a:pt x="74812" y="0"/>
                      <a:pt x="93516" y="19851"/>
                      <a:pt x="93516" y="51614"/>
                    </a:cubicBezTo>
                    <a:lnTo>
                      <a:pt x="93516" y="55584"/>
                    </a:lnTo>
                    <a:lnTo>
                      <a:pt x="14695" y="55584"/>
                    </a:lnTo>
                    <a:cubicBezTo>
                      <a:pt x="14695" y="82053"/>
                      <a:pt x="28055" y="97934"/>
                      <a:pt x="49430" y="97934"/>
                    </a:cubicBezTo>
                    <a:cubicBezTo>
                      <a:pt x="64125" y="97934"/>
                      <a:pt x="77484" y="88670"/>
                      <a:pt x="80156" y="72789"/>
                    </a:cubicBezTo>
                    <a:lnTo>
                      <a:pt x="93516" y="72789"/>
                    </a:lnTo>
                    <a:cubicBezTo>
                      <a:pt x="89508" y="95287"/>
                      <a:pt x="73477" y="108521"/>
                      <a:pt x="48094" y="108521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33E282DC-4820-FF40-8ACC-ADDF077A8900}"/>
                  </a:ext>
                </a:extLst>
              </p:cNvPr>
              <p:cNvSpPr/>
              <p:nvPr/>
            </p:nvSpPr>
            <p:spPr>
              <a:xfrm>
                <a:off x="11261994" y="1193483"/>
                <a:ext cx="50765" cy="104550"/>
              </a:xfrm>
              <a:custGeom>
                <a:avLst/>
                <a:gdLst>
                  <a:gd name="connsiteX0" fmla="*/ 1336 w 50765"/>
                  <a:gd name="connsiteY0" fmla="*/ 25145 h 104550"/>
                  <a:gd name="connsiteX1" fmla="*/ 0 w 50765"/>
                  <a:gd name="connsiteY1" fmla="*/ 0 h 104550"/>
                  <a:gd name="connsiteX2" fmla="*/ 13359 w 50765"/>
                  <a:gd name="connsiteY2" fmla="*/ 0 h 104550"/>
                  <a:gd name="connsiteX3" fmla="*/ 14695 w 50765"/>
                  <a:gd name="connsiteY3" fmla="*/ 15881 h 104550"/>
                  <a:gd name="connsiteX4" fmla="*/ 44086 w 50765"/>
                  <a:gd name="connsiteY4" fmla="*/ 0 h 104550"/>
                  <a:gd name="connsiteX5" fmla="*/ 50766 w 50765"/>
                  <a:gd name="connsiteY5" fmla="*/ 0 h 104550"/>
                  <a:gd name="connsiteX6" fmla="*/ 50766 w 50765"/>
                  <a:gd name="connsiteY6" fmla="*/ 11911 h 104550"/>
                  <a:gd name="connsiteX7" fmla="*/ 44086 w 50765"/>
                  <a:gd name="connsiteY7" fmla="*/ 11911 h 104550"/>
                  <a:gd name="connsiteX8" fmla="*/ 16031 w 50765"/>
                  <a:gd name="connsiteY8" fmla="*/ 43673 h 104550"/>
                  <a:gd name="connsiteX9" fmla="*/ 16031 w 50765"/>
                  <a:gd name="connsiteY9" fmla="*/ 104551 h 104550"/>
                  <a:gd name="connsiteX10" fmla="*/ 2672 w 50765"/>
                  <a:gd name="connsiteY10" fmla="*/ 104551 h 104550"/>
                  <a:gd name="connsiteX11" fmla="*/ 1336 w 50765"/>
                  <a:gd name="connsiteY11" fmla="*/ 25145 h 104550"/>
                  <a:gd name="connsiteX12" fmla="*/ 1336 w 50765"/>
                  <a:gd name="connsiteY12" fmla="*/ 25145 h 10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65" h="104550">
                    <a:moveTo>
                      <a:pt x="1336" y="25145"/>
                    </a:moveTo>
                    <a:cubicBezTo>
                      <a:pt x="1336" y="21175"/>
                      <a:pt x="1336" y="13234"/>
                      <a:pt x="0" y="0"/>
                    </a:cubicBezTo>
                    <a:lnTo>
                      <a:pt x="13359" y="0"/>
                    </a:lnTo>
                    <a:lnTo>
                      <a:pt x="14695" y="15881"/>
                    </a:lnTo>
                    <a:cubicBezTo>
                      <a:pt x="20039" y="5294"/>
                      <a:pt x="29391" y="0"/>
                      <a:pt x="44086" y="0"/>
                    </a:cubicBezTo>
                    <a:cubicBezTo>
                      <a:pt x="46758" y="0"/>
                      <a:pt x="48094" y="0"/>
                      <a:pt x="50766" y="0"/>
                    </a:cubicBezTo>
                    <a:lnTo>
                      <a:pt x="50766" y="11911"/>
                    </a:lnTo>
                    <a:cubicBezTo>
                      <a:pt x="48094" y="11911"/>
                      <a:pt x="45422" y="11911"/>
                      <a:pt x="44086" y="11911"/>
                    </a:cubicBezTo>
                    <a:cubicBezTo>
                      <a:pt x="26719" y="11911"/>
                      <a:pt x="16031" y="23822"/>
                      <a:pt x="16031" y="43673"/>
                    </a:cubicBezTo>
                    <a:lnTo>
                      <a:pt x="16031" y="104551"/>
                    </a:lnTo>
                    <a:lnTo>
                      <a:pt x="2672" y="104551"/>
                    </a:lnTo>
                    <a:lnTo>
                      <a:pt x="1336" y="25145"/>
                    </a:lnTo>
                    <a:lnTo>
                      <a:pt x="1336" y="25145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72" name="Freihandform 3071">
                <a:extLst>
                  <a:ext uri="{FF2B5EF4-FFF2-40B4-BE49-F238E27FC236}">
                    <a16:creationId xmlns:a16="http://schemas.microsoft.com/office/drawing/2014/main" id="{189A855E-8EE5-5E44-AE8A-5D5A786381C1}"/>
                  </a:ext>
                </a:extLst>
              </p:cNvPr>
              <p:cNvSpPr/>
              <p:nvPr/>
            </p:nvSpPr>
            <p:spPr>
              <a:xfrm>
                <a:off x="11326119" y="1168338"/>
                <a:ext cx="58781" cy="132342"/>
              </a:xfrm>
              <a:custGeom>
                <a:avLst/>
                <a:gdLst>
                  <a:gd name="connsiteX0" fmla="*/ 48094 w 58781"/>
                  <a:gd name="connsiteY0" fmla="*/ 120432 h 132342"/>
                  <a:gd name="connsiteX1" fmla="*/ 58781 w 58781"/>
                  <a:gd name="connsiteY1" fmla="*/ 119108 h 132342"/>
                  <a:gd name="connsiteX2" fmla="*/ 58781 w 58781"/>
                  <a:gd name="connsiteY2" fmla="*/ 131019 h 132342"/>
                  <a:gd name="connsiteX3" fmla="*/ 44086 w 58781"/>
                  <a:gd name="connsiteY3" fmla="*/ 132343 h 132342"/>
                  <a:gd name="connsiteX4" fmla="*/ 20039 w 58781"/>
                  <a:gd name="connsiteY4" fmla="*/ 108521 h 132342"/>
                  <a:gd name="connsiteX5" fmla="*/ 20039 w 58781"/>
                  <a:gd name="connsiteY5" fmla="*/ 35733 h 132342"/>
                  <a:gd name="connsiteX6" fmla="*/ 0 w 58781"/>
                  <a:gd name="connsiteY6" fmla="*/ 35733 h 132342"/>
                  <a:gd name="connsiteX7" fmla="*/ 0 w 58781"/>
                  <a:gd name="connsiteY7" fmla="*/ 26469 h 132342"/>
                  <a:gd name="connsiteX8" fmla="*/ 20039 w 58781"/>
                  <a:gd name="connsiteY8" fmla="*/ 26469 h 132342"/>
                  <a:gd name="connsiteX9" fmla="*/ 20039 w 58781"/>
                  <a:gd name="connsiteY9" fmla="*/ 5294 h 132342"/>
                  <a:gd name="connsiteX10" fmla="*/ 33398 w 58781"/>
                  <a:gd name="connsiteY10" fmla="*/ 0 h 132342"/>
                  <a:gd name="connsiteX11" fmla="*/ 33398 w 58781"/>
                  <a:gd name="connsiteY11" fmla="*/ 26469 h 132342"/>
                  <a:gd name="connsiteX12" fmla="*/ 56109 w 58781"/>
                  <a:gd name="connsiteY12" fmla="*/ 26469 h 132342"/>
                  <a:gd name="connsiteX13" fmla="*/ 56109 w 58781"/>
                  <a:gd name="connsiteY13" fmla="*/ 35733 h 132342"/>
                  <a:gd name="connsiteX14" fmla="*/ 33398 w 58781"/>
                  <a:gd name="connsiteY14" fmla="*/ 35733 h 132342"/>
                  <a:gd name="connsiteX15" fmla="*/ 33398 w 58781"/>
                  <a:gd name="connsiteY15" fmla="*/ 101904 h 132342"/>
                  <a:gd name="connsiteX16" fmla="*/ 48094 w 58781"/>
                  <a:gd name="connsiteY16" fmla="*/ 120432 h 13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81" h="132342">
                    <a:moveTo>
                      <a:pt x="48094" y="120432"/>
                    </a:moveTo>
                    <a:cubicBezTo>
                      <a:pt x="52102" y="120432"/>
                      <a:pt x="54774" y="120432"/>
                      <a:pt x="58781" y="119108"/>
                    </a:cubicBezTo>
                    <a:lnTo>
                      <a:pt x="58781" y="131019"/>
                    </a:lnTo>
                    <a:cubicBezTo>
                      <a:pt x="53437" y="132343"/>
                      <a:pt x="48094" y="132343"/>
                      <a:pt x="44086" y="132343"/>
                    </a:cubicBezTo>
                    <a:cubicBezTo>
                      <a:pt x="28055" y="132343"/>
                      <a:pt x="20039" y="124402"/>
                      <a:pt x="20039" y="108521"/>
                    </a:cubicBezTo>
                    <a:lnTo>
                      <a:pt x="20039" y="35733"/>
                    </a:lnTo>
                    <a:lnTo>
                      <a:pt x="0" y="35733"/>
                    </a:lnTo>
                    <a:lnTo>
                      <a:pt x="0" y="26469"/>
                    </a:lnTo>
                    <a:lnTo>
                      <a:pt x="20039" y="26469"/>
                    </a:lnTo>
                    <a:lnTo>
                      <a:pt x="20039" y="5294"/>
                    </a:lnTo>
                    <a:lnTo>
                      <a:pt x="33398" y="0"/>
                    </a:lnTo>
                    <a:lnTo>
                      <a:pt x="33398" y="26469"/>
                    </a:lnTo>
                    <a:lnTo>
                      <a:pt x="56109" y="26469"/>
                    </a:lnTo>
                    <a:lnTo>
                      <a:pt x="56109" y="35733"/>
                    </a:lnTo>
                    <a:lnTo>
                      <a:pt x="33398" y="35733"/>
                    </a:lnTo>
                    <a:lnTo>
                      <a:pt x="33398" y="101904"/>
                    </a:lnTo>
                    <a:cubicBezTo>
                      <a:pt x="33398" y="115138"/>
                      <a:pt x="36070" y="120432"/>
                      <a:pt x="48094" y="120432"/>
                    </a:cubicBezTo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73" name="Freihandform 3072">
                <a:extLst>
                  <a:ext uri="{FF2B5EF4-FFF2-40B4-BE49-F238E27FC236}">
                    <a16:creationId xmlns:a16="http://schemas.microsoft.com/office/drawing/2014/main" id="{4C006B0D-7F27-2B49-AAAF-214DBF34B5C6}"/>
                  </a:ext>
                </a:extLst>
              </p:cNvPr>
              <p:cNvSpPr/>
              <p:nvPr/>
            </p:nvSpPr>
            <p:spPr>
              <a:xfrm>
                <a:off x="11411619" y="1279506"/>
                <a:ext cx="16031" cy="18527"/>
              </a:xfrm>
              <a:custGeom>
                <a:avLst/>
                <a:gdLst>
                  <a:gd name="connsiteX0" fmla="*/ 0 w 16031"/>
                  <a:gd name="connsiteY0" fmla="*/ 0 h 18527"/>
                  <a:gd name="connsiteX1" fmla="*/ 16031 w 16031"/>
                  <a:gd name="connsiteY1" fmla="*/ 0 h 18527"/>
                  <a:gd name="connsiteX2" fmla="*/ 16031 w 16031"/>
                  <a:gd name="connsiteY2" fmla="*/ 18528 h 18527"/>
                  <a:gd name="connsiteX3" fmla="*/ 0 w 16031"/>
                  <a:gd name="connsiteY3" fmla="*/ 18528 h 1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1" h="18527">
                    <a:moveTo>
                      <a:pt x="0" y="0"/>
                    </a:moveTo>
                    <a:lnTo>
                      <a:pt x="16031" y="0"/>
                    </a:lnTo>
                    <a:lnTo>
                      <a:pt x="16031" y="18528"/>
                    </a:lnTo>
                    <a:lnTo>
                      <a:pt x="0" y="18528"/>
                    </a:lnTo>
                    <a:close/>
                  </a:path>
                </a:pathLst>
              </a:custGeom>
              <a:solidFill>
                <a:srgbClr val="FFFFFF"/>
              </a:solidFill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3074" name="Freihandform 3073">
              <a:extLst>
                <a:ext uri="{FF2B5EF4-FFF2-40B4-BE49-F238E27FC236}">
                  <a16:creationId xmlns:a16="http://schemas.microsoft.com/office/drawing/2014/main" id="{A5B1C524-D8C7-E642-A706-772C8B2C1F75}"/>
                </a:ext>
              </a:extLst>
            </p:cNvPr>
            <p:cNvSpPr/>
            <p:nvPr/>
          </p:nvSpPr>
          <p:spPr>
            <a:xfrm>
              <a:off x="9721658" y="584707"/>
              <a:ext cx="329976" cy="501579"/>
            </a:xfrm>
            <a:custGeom>
              <a:avLst/>
              <a:gdLst>
                <a:gd name="connsiteX0" fmla="*/ 149625 w 329976"/>
                <a:gd name="connsiteY0" fmla="*/ 240864 h 501579"/>
                <a:gd name="connsiteX1" fmla="*/ 281883 w 329976"/>
                <a:gd name="connsiteY1" fmla="*/ 140283 h 501579"/>
                <a:gd name="connsiteX2" fmla="*/ 146953 w 329976"/>
                <a:gd name="connsiteY2" fmla="*/ 41026 h 501579"/>
                <a:gd name="connsiteX3" fmla="*/ 45422 w 329976"/>
                <a:gd name="connsiteY3" fmla="*/ 41026 h 501579"/>
                <a:gd name="connsiteX4" fmla="*/ 45422 w 329976"/>
                <a:gd name="connsiteY4" fmla="*/ 242187 h 501579"/>
                <a:gd name="connsiteX5" fmla="*/ 149625 w 329976"/>
                <a:gd name="connsiteY5" fmla="*/ 242187 h 501579"/>
                <a:gd name="connsiteX6" fmla="*/ 149625 w 329976"/>
                <a:gd name="connsiteY6" fmla="*/ 240864 h 501579"/>
                <a:gd name="connsiteX7" fmla="*/ 0 w 329976"/>
                <a:gd name="connsiteY7" fmla="*/ 0 h 501579"/>
                <a:gd name="connsiteX8" fmla="*/ 120234 w 329976"/>
                <a:gd name="connsiteY8" fmla="*/ 0 h 501579"/>
                <a:gd name="connsiteX9" fmla="*/ 269859 w 329976"/>
                <a:gd name="connsiteY9" fmla="*/ 26469 h 501579"/>
                <a:gd name="connsiteX10" fmla="*/ 329977 w 329976"/>
                <a:gd name="connsiteY10" fmla="*/ 137636 h 501579"/>
                <a:gd name="connsiteX11" fmla="*/ 130922 w 329976"/>
                <a:gd name="connsiteY11" fmla="*/ 281890 h 501579"/>
                <a:gd name="connsiteX12" fmla="*/ 45422 w 329976"/>
                <a:gd name="connsiteY12" fmla="*/ 281890 h 501579"/>
                <a:gd name="connsiteX13" fmla="*/ 45422 w 329976"/>
                <a:gd name="connsiteY13" fmla="*/ 501579 h 501579"/>
                <a:gd name="connsiteX14" fmla="*/ 0 w 329976"/>
                <a:gd name="connsiteY14" fmla="*/ 501579 h 501579"/>
                <a:gd name="connsiteX15" fmla="*/ 0 w 329976"/>
                <a:gd name="connsiteY15" fmla="*/ 0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76" h="501579">
                  <a:moveTo>
                    <a:pt x="149625" y="240864"/>
                  </a:moveTo>
                  <a:cubicBezTo>
                    <a:pt x="237797" y="240864"/>
                    <a:pt x="281883" y="209102"/>
                    <a:pt x="281883" y="140283"/>
                  </a:cubicBezTo>
                  <a:cubicBezTo>
                    <a:pt x="281883" y="67495"/>
                    <a:pt x="239133" y="41026"/>
                    <a:pt x="146953" y="41026"/>
                  </a:cubicBezTo>
                  <a:lnTo>
                    <a:pt x="45422" y="41026"/>
                  </a:lnTo>
                  <a:lnTo>
                    <a:pt x="45422" y="242187"/>
                  </a:lnTo>
                  <a:lnTo>
                    <a:pt x="149625" y="242187"/>
                  </a:lnTo>
                  <a:lnTo>
                    <a:pt x="149625" y="240864"/>
                  </a:lnTo>
                  <a:close/>
                  <a:moveTo>
                    <a:pt x="0" y="0"/>
                  </a:moveTo>
                  <a:lnTo>
                    <a:pt x="120234" y="0"/>
                  </a:lnTo>
                  <a:cubicBezTo>
                    <a:pt x="185695" y="0"/>
                    <a:pt x="233789" y="2647"/>
                    <a:pt x="269859" y="26469"/>
                  </a:cubicBezTo>
                  <a:cubicBezTo>
                    <a:pt x="308602" y="51614"/>
                    <a:pt x="329977" y="92640"/>
                    <a:pt x="329977" y="137636"/>
                  </a:cubicBezTo>
                  <a:cubicBezTo>
                    <a:pt x="329977" y="234247"/>
                    <a:pt x="263180" y="281890"/>
                    <a:pt x="130922" y="281890"/>
                  </a:cubicBezTo>
                  <a:lnTo>
                    <a:pt x="45422" y="281890"/>
                  </a:lnTo>
                  <a:lnTo>
                    <a:pt x="45422" y="501579"/>
                  </a:lnTo>
                  <a:lnTo>
                    <a:pt x="0" y="50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5" name="Freihandform 3074">
              <a:extLst>
                <a:ext uri="{FF2B5EF4-FFF2-40B4-BE49-F238E27FC236}">
                  <a16:creationId xmlns:a16="http://schemas.microsoft.com/office/drawing/2014/main" id="{51FB14B9-6B05-634E-AB6D-10C6687ED123}"/>
                </a:ext>
              </a:extLst>
            </p:cNvPr>
            <p:cNvSpPr/>
            <p:nvPr/>
          </p:nvSpPr>
          <p:spPr>
            <a:xfrm>
              <a:off x="10090377" y="584707"/>
              <a:ext cx="340664" cy="501579"/>
            </a:xfrm>
            <a:custGeom>
              <a:avLst/>
              <a:gdLst>
                <a:gd name="connsiteX0" fmla="*/ 153633 w 340664"/>
                <a:gd name="connsiteY0" fmla="*/ 460553 h 501579"/>
                <a:gd name="connsiteX1" fmla="*/ 291234 w 340664"/>
                <a:gd name="connsiteY1" fmla="*/ 362619 h 501579"/>
                <a:gd name="connsiteX2" fmla="*/ 145617 w 340664"/>
                <a:gd name="connsiteY2" fmla="*/ 259392 h 501579"/>
                <a:gd name="connsiteX3" fmla="*/ 44086 w 340664"/>
                <a:gd name="connsiteY3" fmla="*/ 259392 h 501579"/>
                <a:gd name="connsiteX4" fmla="*/ 44086 w 340664"/>
                <a:gd name="connsiteY4" fmla="*/ 460553 h 501579"/>
                <a:gd name="connsiteX5" fmla="*/ 153633 w 340664"/>
                <a:gd name="connsiteY5" fmla="*/ 460553 h 501579"/>
                <a:gd name="connsiteX6" fmla="*/ 133594 w 340664"/>
                <a:gd name="connsiteY6" fmla="*/ 222336 h 501579"/>
                <a:gd name="connsiteX7" fmla="*/ 269859 w 340664"/>
                <a:gd name="connsiteY7" fmla="*/ 128372 h 501579"/>
                <a:gd name="connsiteX8" fmla="*/ 134930 w 340664"/>
                <a:gd name="connsiteY8" fmla="*/ 41026 h 501579"/>
                <a:gd name="connsiteX9" fmla="*/ 44086 w 340664"/>
                <a:gd name="connsiteY9" fmla="*/ 41026 h 501579"/>
                <a:gd name="connsiteX10" fmla="*/ 44086 w 340664"/>
                <a:gd name="connsiteY10" fmla="*/ 223659 h 501579"/>
                <a:gd name="connsiteX11" fmla="*/ 133594 w 340664"/>
                <a:gd name="connsiteY11" fmla="*/ 223659 h 501579"/>
                <a:gd name="connsiteX12" fmla="*/ 133594 w 340664"/>
                <a:gd name="connsiteY12" fmla="*/ 222336 h 501579"/>
                <a:gd name="connsiteX13" fmla="*/ 0 w 340664"/>
                <a:gd name="connsiteY13" fmla="*/ 0 h 501579"/>
                <a:gd name="connsiteX14" fmla="*/ 128250 w 340664"/>
                <a:gd name="connsiteY14" fmla="*/ 0 h 501579"/>
                <a:gd name="connsiteX15" fmla="*/ 317953 w 340664"/>
                <a:gd name="connsiteY15" fmla="*/ 127049 h 501579"/>
                <a:gd name="connsiteX16" fmla="*/ 223102 w 340664"/>
                <a:gd name="connsiteY16" fmla="*/ 238217 h 501579"/>
                <a:gd name="connsiteX17" fmla="*/ 340664 w 340664"/>
                <a:gd name="connsiteY17" fmla="*/ 362619 h 501579"/>
                <a:gd name="connsiteX18" fmla="*/ 138937 w 340664"/>
                <a:gd name="connsiteY18" fmla="*/ 501579 h 501579"/>
                <a:gd name="connsiteX19" fmla="*/ 0 w 340664"/>
                <a:gd name="connsiteY19" fmla="*/ 501579 h 501579"/>
                <a:gd name="connsiteX20" fmla="*/ 0 w 340664"/>
                <a:gd name="connsiteY20" fmla="*/ 0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0664" h="501579">
                  <a:moveTo>
                    <a:pt x="153633" y="460553"/>
                  </a:moveTo>
                  <a:cubicBezTo>
                    <a:pt x="243141" y="460553"/>
                    <a:pt x="291234" y="420850"/>
                    <a:pt x="291234" y="362619"/>
                  </a:cubicBezTo>
                  <a:cubicBezTo>
                    <a:pt x="291234" y="291154"/>
                    <a:pt x="243141" y="259392"/>
                    <a:pt x="145617" y="259392"/>
                  </a:cubicBezTo>
                  <a:lnTo>
                    <a:pt x="44086" y="259392"/>
                  </a:lnTo>
                  <a:lnTo>
                    <a:pt x="44086" y="460553"/>
                  </a:lnTo>
                  <a:lnTo>
                    <a:pt x="153633" y="460553"/>
                  </a:lnTo>
                  <a:close/>
                  <a:moveTo>
                    <a:pt x="133594" y="222336"/>
                  </a:moveTo>
                  <a:cubicBezTo>
                    <a:pt x="227109" y="222336"/>
                    <a:pt x="269859" y="197191"/>
                    <a:pt x="269859" y="128372"/>
                  </a:cubicBezTo>
                  <a:cubicBezTo>
                    <a:pt x="269859" y="67495"/>
                    <a:pt x="225773" y="41026"/>
                    <a:pt x="134930" y="41026"/>
                  </a:cubicBezTo>
                  <a:lnTo>
                    <a:pt x="44086" y="41026"/>
                  </a:lnTo>
                  <a:lnTo>
                    <a:pt x="44086" y="223659"/>
                  </a:lnTo>
                  <a:lnTo>
                    <a:pt x="133594" y="223659"/>
                  </a:lnTo>
                  <a:lnTo>
                    <a:pt x="133594" y="222336"/>
                  </a:lnTo>
                  <a:close/>
                  <a:moveTo>
                    <a:pt x="0" y="0"/>
                  </a:moveTo>
                  <a:lnTo>
                    <a:pt x="128250" y="0"/>
                  </a:lnTo>
                  <a:cubicBezTo>
                    <a:pt x="255164" y="0"/>
                    <a:pt x="317953" y="42350"/>
                    <a:pt x="317953" y="127049"/>
                  </a:cubicBezTo>
                  <a:cubicBezTo>
                    <a:pt x="317953" y="182633"/>
                    <a:pt x="284555" y="223659"/>
                    <a:pt x="223102" y="238217"/>
                  </a:cubicBezTo>
                  <a:cubicBezTo>
                    <a:pt x="297914" y="251451"/>
                    <a:pt x="340664" y="297771"/>
                    <a:pt x="340664" y="362619"/>
                  </a:cubicBezTo>
                  <a:cubicBezTo>
                    <a:pt x="340664" y="452612"/>
                    <a:pt x="272531" y="501579"/>
                    <a:pt x="138937" y="501579"/>
                  </a:cubicBezTo>
                  <a:lnTo>
                    <a:pt x="0" y="50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6" name="Freihandform 3075">
              <a:extLst>
                <a:ext uri="{FF2B5EF4-FFF2-40B4-BE49-F238E27FC236}">
                  <a16:creationId xmlns:a16="http://schemas.microsoft.com/office/drawing/2014/main" id="{1FDC43EA-2665-6B44-906C-ADA3F54C92D9}"/>
                </a:ext>
              </a:extLst>
            </p:cNvPr>
            <p:cNvSpPr/>
            <p:nvPr/>
          </p:nvSpPr>
          <p:spPr>
            <a:xfrm>
              <a:off x="10467111" y="727637"/>
              <a:ext cx="316617" cy="366589"/>
            </a:xfrm>
            <a:custGeom>
              <a:avLst/>
              <a:gdLst>
                <a:gd name="connsiteX0" fmla="*/ 269859 w 316617"/>
                <a:gd name="connsiteY0" fmla="*/ 154841 h 366589"/>
                <a:gd name="connsiteX1" fmla="*/ 158977 w 316617"/>
                <a:gd name="connsiteY1" fmla="*/ 34409 h 366589"/>
                <a:gd name="connsiteX2" fmla="*/ 48094 w 316617"/>
                <a:gd name="connsiteY2" fmla="*/ 154841 h 366589"/>
                <a:gd name="connsiteX3" fmla="*/ 269859 w 316617"/>
                <a:gd name="connsiteY3" fmla="*/ 154841 h 366589"/>
                <a:gd name="connsiteX4" fmla="*/ 160312 w 316617"/>
                <a:gd name="connsiteY4" fmla="*/ 366589 h 366589"/>
                <a:gd name="connsiteX5" fmla="*/ 0 w 316617"/>
                <a:gd name="connsiteY5" fmla="*/ 186603 h 366589"/>
                <a:gd name="connsiteX6" fmla="*/ 162984 w 316617"/>
                <a:gd name="connsiteY6" fmla="*/ 0 h 366589"/>
                <a:gd name="connsiteX7" fmla="*/ 316617 w 316617"/>
                <a:gd name="connsiteY7" fmla="*/ 176016 h 366589"/>
                <a:gd name="connsiteX8" fmla="*/ 316617 w 316617"/>
                <a:gd name="connsiteY8" fmla="*/ 187927 h 366589"/>
                <a:gd name="connsiteX9" fmla="*/ 48094 w 316617"/>
                <a:gd name="connsiteY9" fmla="*/ 187927 h 366589"/>
                <a:gd name="connsiteX10" fmla="*/ 165656 w 316617"/>
                <a:gd name="connsiteY10" fmla="*/ 330857 h 366589"/>
                <a:gd name="connsiteX11" fmla="*/ 268523 w 316617"/>
                <a:gd name="connsiteY11" fmla="*/ 247481 h 366589"/>
                <a:gd name="connsiteX12" fmla="*/ 311273 w 316617"/>
                <a:gd name="connsiteY12" fmla="*/ 247481 h 366589"/>
                <a:gd name="connsiteX13" fmla="*/ 160312 w 316617"/>
                <a:gd name="connsiteY13" fmla="*/ 366589 h 3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17" h="366589">
                  <a:moveTo>
                    <a:pt x="269859" y="154841"/>
                  </a:moveTo>
                  <a:cubicBezTo>
                    <a:pt x="265852" y="78082"/>
                    <a:pt x="223102" y="34409"/>
                    <a:pt x="158977" y="34409"/>
                  </a:cubicBezTo>
                  <a:cubicBezTo>
                    <a:pt x="97523" y="34409"/>
                    <a:pt x="58781" y="75435"/>
                    <a:pt x="48094" y="154841"/>
                  </a:cubicBezTo>
                  <a:lnTo>
                    <a:pt x="269859" y="154841"/>
                  </a:lnTo>
                  <a:close/>
                  <a:moveTo>
                    <a:pt x="160312" y="366589"/>
                  </a:moveTo>
                  <a:cubicBezTo>
                    <a:pt x="62789" y="366589"/>
                    <a:pt x="0" y="296448"/>
                    <a:pt x="0" y="186603"/>
                  </a:cubicBezTo>
                  <a:cubicBezTo>
                    <a:pt x="0" y="74112"/>
                    <a:pt x="65461" y="0"/>
                    <a:pt x="162984" y="0"/>
                  </a:cubicBezTo>
                  <a:cubicBezTo>
                    <a:pt x="255164" y="0"/>
                    <a:pt x="316617" y="67495"/>
                    <a:pt x="316617" y="176016"/>
                  </a:cubicBezTo>
                  <a:lnTo>
                    <a:pt x="316617" y="187927"/>
                  </a:lnTo>
                  <a:lnTo>
                    <a:pt x="48094" y="187927"/>
                  </a:lnTo>
                  <a:cubicBezTo>
                    <a:pt x="48094" y="279243"/>
                    <a:pt x="92180" y="330857"/>
                    <a:pt x="165656" y="330857"/>
                  </a:cubicBezTo>
                  <a:cubicBezTo>
                    <a:pt x="217758" y="330857"/>
                    <a:pt x="259172" y="297771"/>
                    <a:pt x="268523" y="247481"/>
                  </a:cubicBezTo>
                  <a:lnTo>
                    <a:pt x="311273" y="247481"/>
                  </a:lnTo>
                  <a:cubicBezTo>
                    <a:pt x="300586" y="322916"/>
                    <a:pt x="244476" y="366589"/>
                    <a:pt x="160312" y="366589"/>
                  </a:cubicBezTo>
                </a:path>
              </a:pathLst>
            </a:custGeom>
            <a:solidFill>
              <a:srgbClr val="FFFFFF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7" name="Freihandform 3076">
              <a:extLst>
                <a:ext uri="{FF2B5EF4-FFF2-40B4-BE49-F238E27FC236}">
                  <a16:creationId xmlns:a16="http://schemas.microsoft.com/office/drawing/2014/main" id="{FA6511CB-83BB-4645-80FE-1D79A7776228}"/>
                </a:ext>
              </a:extLst>
            </p:cNvPr>
            <p:cNvSpPr/>
            <p:nvPr/>
          </p:nvSpPr>
          <p:spPr>
            <a:xfrm>
              <a:off x="10811783" y="727637"/>
              <a:ext cx="276539" cy="366589"/>
            </a:xfrm>
            <a:custGeom>
              <a:avLst/>
              <a:gdLst>
                <a:gd name="connsiteX0" fmla="*/ 177680 w 276539"/>
                <a:gd name="connsiteY0" fmla="*/ 178663 h 366589"/>
                <a:gd name="connsiteX1" fmla="*/ 42750 w 276539"/>
                <a:gd name="connsiteY1" fmla="*/ 260715 h 366589"/>
                <a:gd name="connsiteX2" fmla="*/ 122906 w 276539"/>
                <a:gd name="connsiteY2" fmla="*/ 330857 h 366589"/>
                <a:gd name="connsiteX3" fmla="*/ 229781 w 276539"/>
                <a:gd name="connsiteY3" fmla="*/ 228953 h 366589"/>
                <a:gd name="connsiteX4" fmla="*/ 229781 w 276539"/>
                <a:gd name="connsiteY4" fmla="*/ 178663 h 366589"/>
                <a:gd name="connsiteX5" fmla="*/ 177680 w 276539"/>
                <a:gd name="connsiteY5" fmla="*/ 178663 h 366589"/>
                <a:gd name="connsiteX6" fmla="*/ 232453 w 276539"/>
                <a:gd name="connsiteY6" fmla="*/ 300418 h 366589"/>
                <a:gd name="connsiteX7" fmla="*/ 114891 w 276539"/>
                <a:gd name="connsiteY7" fmla="*/ 366589 h 366589"/>
                <a:gd name="connsiteX8" fmla="*/ 0 w 276539"/>
                <a:gd name="connsiteY8" fmla="*/ 260715 h 366589"/>
                <a:gd name="connsiteX9" fmla="*/ 166992 w 276539"/>
                <a:gd name="connsiteY9" fmla="*/ 145577 h 366589"/>
                <a:gd name="connsiteX10" fmla="*/ 227109 w 276539"/>
                <a:gd name="connsiteY10" fmla="*/ 145577 h 366589"/>
                <a:gd name="connsiteX11" fmla="*/ 227109 w 276539"/>
                <a:gd name="connsiteY11" fmla="*/ 104551 h 366589"/>
                <a:gd name="connsiteX12" fmla="*/ 142945 w 276539"/>
                <a:gd name="connsiteY12" fmla="*/ 33086 h 366589"/>
                <a:gd name="connsiteX13" fmla="*/ 57445 w 276539"/>
                <a:gd name="connsiteY13" fmla="*/ 95287 h 366589"/>
                <a:gd name="connsiteX14" fmla="*/ 13359 w 276539"/>
                <a:gd name="connsiteY14" fmla="*/ 95287 h 366589"/>
                <a:gd name="connsiteX15" fmla="*/ 141609 w 276539"/>
                <a:gd name="connsiteY15" fmla="*/ 0 h 366589"/>
                <a:gd name="connsiteX16" fmla="*/ 236461 w 276539"/>
                <a:gd name="connsiteY16" fmla="*/ 26469 h 366589"/>
                <a:gd name="connsiteX17" fmla="*/ 271195 w 276539"/>
                <a:gd name="connsiteY17" fmla="*/ 138960 h 366589"/>
                <a:gd name="connsiteX18" fmla="*/ 271195 w 276539"/>
                <a:gd name="connsiteY18" fmla="*/ 291154 h 366589"/>
                <a:gd name="connsiteX19" fmla="*/ 276539 w 276539"/>
                <a:gd name="connsiteY19" fmla="*/ 357325 h 366589"/>
                <a:gd name="connsiteX20" fmla="*/ 233789 w 276539"/>
                <a:gd name="connsiteY20" fmla="*/ 357325 h 366589"/>
                <a:gd name="connsiteX21" fmla="*/ 232453 w 276539"/>
                <a:gd name="connsiteY21" fmla="*/ 300418 h 3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539" h="366589">
                  <a:moveTo>
                    <a:pt x="177680" y="178663"/>
                  </a:moveTo>
                  <a:cubicBezTo>
                    <a:pt x="88172" y="178663"/>
                    <a:pt x="42750" y="210425"/>
                    <a:pt x="42750" y="260715"/>
                  </a:cubicBezTo>
                  <a:cubicBezTo>
                    <a:pt x="42750" y="301742"/>
                    <a:pt x="72141" y="330857"/>
                    <a:pt x="122906" y="330857"/>
                  </a:cubicBezTo>
                  <a:cubicBezTo>
                    <a:pt x="185695" y="330857"/>
                    <a:pt x="229781" y="285860"/>
                    <a:pt x="229781" y="228953"/>
                  </a:cubicBezTo>
                  <a:lnTo>
                    <a:pt x="229781" y="178663"/>
                  </a:lnTo>
                  <a:lnTo>
                    <a:pt x="177680" y="178663"/>
                  </a:lnTo>
                  <a:close/>
                  <a:moveTo>
                    <a:pt x="232453" y="300418"/>
                  </a:moveTo>
                  <a:cubicBezTo>
                    <a:pt x="207070" y="344091"/>
                    <a:pt x="165656" y="366589"/>
                    <a:pt x="114891" y="366589"/>
                  </a:cubicBezTo>
                  <a:cubicBezTo>
                    <a:pt x="44086" y="366589"/>
                    <a:pt x="0" y="325563"/>
                    <a:pt x="0" y="260715"/>
                  </a:cubicBezTo>
                  <a:cubicBezTo>
                    <a:pt x="0" y="191897"/>
                    <a:pt x="60117" y="145577"/>
                    <a:pt x="166992" y="145577"/>
                  </a:cubicBezTo>
                  <a:lnTo>
                    <a:pt x="227109" y="145577"/>
                  </a:lnTo>
                  <a:lnTo>
                    <a:pt x="227109" y="104551"/>
                  </a:lnTo>
                  <a:cubicBezTo>
                    <a:pt x="227109" y="58231"/>
                    <a:pt x="197719" y="33086"/>
                    <a:pt x="142945" y="33086"/>
                  </a:cubicBezTo>
                  <a:cubicBezTo>
                    <a:pt x="90844" y="33086"/>
                    <a:pt x="60117" y="56907"/>
                    <a:pt x="57445" y="95287"/>
                  </a:cubicBezTo>
                  <a:lnTo>
                    <a:pt x="13359" y="95287"/>
                  </a:lnTo>
                  <a:cubicBezTo>
                    <a:pt x="20039" y="34409"/>
                    <a:pt x="65461" y="0"/>
                    <a:pt x="141609" y="0"/>
                  </a:cubicBezTo>
                  <a:cubicBezTo>
                    <a:pt x="183023" y="0"/>
                    <a:pt x="215086" y="9264"/>
                    <a:pt x="236461" y="26469"/>
                  </a:cubicBezTo>
                  <a:cubicBezTo>
                    <a:pt x="269859" y="54261"/>
                    <a:pt x="271195" y="87346"/>
                    <a:pt x="271195" y="138960"/>
                  </a:cubicBezTo>
                  <a:lnTo>
                    <a:pt x="271195" y="291154"/>
                  </a:lnTo>
                  <a:cubicBezTo>
                    <a:pt x="271195" y="311006"/>
                    <a:pt x="273867" y="333504"/>
                    <a:pt x="276539" y="357325"/>
                  </a:cubicBezTo>
                  <a:lnTo>
                    <a:pt x="233789" y="357325"/>
                  </a:lnTo>
                  <a:lnTo>
                    <a:pt x="232453" y="300418"/>
                  </a:lnTo>
                  <a:close/>
                </a:path>
              </a:pathLst>
            </a:custGeom>
            <a:solidFill>
              <a:srgbClr val="FFFFFF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8" name="Freihandform 3077">
              <a:extLst>
                <a:ext uri="{FF2B5EF4-FFF2-40B4-BE49-F238E27FC236}">
                  <a16:creationId xmlns:a16="http://schemas.microsoft.com/office/drawing/2014/main" id="{67B7FD7A-54EF-B242-A8D7-A4D46974DE07}"/>
                </a:ext>
              </a:extLst>
            </p:cNvPr>
            <p:cNvSpPr/>
            <p:nvPr/>
          </p:nvSpPr>
          <p:spPr>
            <a:xfrm>
              <a:off x="11145767" y="584707"/>
              <a:ext cx="344671" cy="501579"/>
            </a:xfrm>
            <a:custGeom>
              <a:avLst/>
              <a:gdLst>
                <a:gd name="connsiteX0" fmla="*/ 0 w 344671"/>
                <a:gd name="connsiteY0" fmla="*/ 0 h 501579"/>
                <a:gd name="connsiteX1" fmla="*/ 44086 w 344671"/>
                <a:gd name="connsiteY1" fmla="*/ 0 h 501579"/>
                <a:gd name="connsiteX2" fmla="*/ 44086 w 344671"/>
                <a:gd name="connsiteY2" fmla="*/ 222336 h 501579"/>
                <a:gd name="connsiteX3" fmla="*/ 267187 w 344671"/>
                <a:gd name="connsiteY3" fmla="*/ 0 h 501579"/>
                <a:gd name="connsiteX4" fmla="*/ 323297 w 344671"/>
                <a:gd name="connsiteY4" fmla="*/ 0 h 501579"/>
                <a:gd name="connsiteX5" fmla="*/ 92180 w 344671"/>
                <a:gd name="connsiteY5" fmla="*/ 228953 h 501579"/>
                <a:gd name="connsiteX6" fmla="*/ 344672 w 344671"/>
                <a:gd name="connsiteY6" fmla="*/ 501579 h 501579"/>
                <a:gd name="connsiteX7" fmla="*/ 285891 w 344671"/>
                <a:gd name="connsiteY7" fmla="*/ 501579 h 501579"/>
                <a:gd name="connsiteX8" fmla="*/ 44086 w 344671"/>
                <a:gd name="connsiteY8" fmla="*/ 238217 h 501579"/>
                <a:gd name="connsiteX9" fmla="*/ 44086 w 344671"/>
                <a:gd name="connsiteY9" fmla="*/ 501579 h 501579"/>
                <a:gd name="connsiteX10" fmla="*/ 0 w 344671"/>
                <a:gd name="connsiteY10" fmla="*/ 501579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671" h="501579">
                  <a:moveTo>
                    <a:pt x="0" y="0"/>
                  </a:moveTo>
                  <a:lnTo>
                    <a:pt x="44086" y="0"/>
                  </a:lnTo>
                  <a:lnTo>
                    <a:pt x="44086" y="222336"/>
                  </a:lnTo>
                  <a:lnTo>
                    <a:pt x="267187" y="0"/>
                  </a:lnTo>
                  <a:lnTo>
                    <a:pt x="323297" y="0"/>
                  </a:lnTo>
                  <a:lnTo>
                    <a:pt x="92180" y="228953"/>
                  </a:lnTo>
                  <a:lnTo>
                    <a:pt x="344672" y="501579"/>
                  </a:lnTo>
                  <a:lnTo>
                    <a:pt x="285891" y="501579"/>
                  </a:lnTo>
                  <a:lnTo>
                    <a:pt x="44086" y="238217"/>
                  </a:lnTo>
                  <a:lnTo>
                    <a:pt x="44086" y="501579"/>
                  </a:lnTo>
                  <a:lnTo>
                    <a:pt x="0" y="501579"/>
                  </a:lnTo>
                  <a:close/>
                </a:path>
              </a:pathLst>
            </a:custGeom>
            <a:solidFill>
              <a:srgbClr val="FFFFFF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79" name="Freihandform 3078">
              <a:extLst>
                <a:ext uri="{FF2B5EF4-FFF2-40B4-BE49-F238E27FC236}">
                  <a16:creationId xmlns:a16="http://schemas.microsoft.com/office/drawing/2014/main" id="{D9F3893C-82A1-734F-9C6C-08C74BDAC8A9}"/>
                </a:ext>
              </a:extLst>
            </p:cNvPr>
            <p:cNvSpPr/>
            <p:nvPr/>
          </p:nvSpPr>
          <p:spPr>
            <a:xfrm>
              <a:off x="11430322" y="584707"/>
              <a:ext cx="307265" cy="501579"/>
            </a:xfrm>
            <a:custGeom>
              <a:avLst/>
              <a:gdLst>
                <a:gd name="connsiteX0" fmla="*/ 307266 w 307265"/>
                <a:gd name="connsiteY0" fmla="*/ 501579 h 501579"/>
                <a:gd name="connsiteX1" fmla="*/ 56109 w 307265"/>
                <a:gd name="connsiteY1" fmla="*/ 228953 h 501579"/>
                <a:gd name="connsiteX2" fmla="*/ 287227 w 307265"/>
                <a:gd name="connsiteY2" fmla="*/ 0 h 501579"/>
                <a:gd name="connsiteX3" fmla="*/ 229781 w 307265"/>
                <a:gd name="connsiteY3" fmla="*/ 0 h 501579"/>
                <a:gd name="connsiteX4" fmla="*/ 0 w 307265"/>
                <a:gd name="connsiteY4" fmla="*/ 228953 h 501579"/>
                <a:gd name="connsiteX5" fmla="*/ 249820 w 307265"/>
                <a:gd name="connsiteY5" fmla="*/ 501579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265" h="501579">
                  <a:moveTo>
                    <a:pt x="307266" y="501579"/>
                  </a:moveTo>
                  <a:lnTo>
                    <a:pt x="56109" y="228953"/>
                  </a:lnTo>
                  <a:lnTo>
                    <a:pt x="287227" y="0"/>
                  </a:lnTo>
                  <a:lnTo>
                    <a:pt x="229781" y="0"/>
                  </a:lnTo>
                  <a:lnTo>
                    <a:pt x="0" y="228953"/>
                  </a:lnTo>
                  <a:lnTo>
                    <a:pt x="249820" y="501579"/>
                  </a:lnTo>
                  <a:close/>
                </a:path>
              </a:pathLst>
            </a:custGeom>
            <a:solidFill>
              <a:srgbClr val="FFFFFF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390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3" userDrawn="1">
          <p15:clr>
            <a:srgbClr val="FBAE40"/>
          </p15:clr>
        </p15:guide>
        <p15:guide id="2" pos="5882" userDrawn="1">
          <p15:clr>
            <a:srgbClr val="FBAE40"/>
          </p15:clr>
        </p15:guide>
        <p15:guide id="3" pos="816" userDrawn="1">
          <p15:clr>
            <a:srgbClr val="FBAE40"/>
          </p15:clr>
        </p15:guide>
        <p15:guide id="4" orient="horz" pos="36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/Bild/Schaubild etc.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9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dirty="0">
                <a:solidFill>
                  <a:srgbClr val="00549F"/>
                </a:solidFill>
              </a:rPr>
              <a:t>4. Kapitelüberschrift – Beispiel »Tabellen und Text«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49700"/>
            <a:ext cx="10896000" cy="2108201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de-DE" altLang="de-DE" dirty="0"/>
              <a:t>Die erste Textebene ist nicht eingerückter Fließtext ohne Aufzählungszeichen. Er läuft in der Arial 18 Punkt, Schriftstil normal und Schwarz. </a:t>
            </a:r>
            <a:br>
              <a:rPr lang="de-DE" altLang="de-DE" dirty="0"/>
            </a:br>
            <a:r>
              <a:rPr lang="de-DE" altLang="de-DE" dirty="0"/>
              <a:t>Hervorhebungen im Text werden mit der Farbe </a:t>
            </a:r>
            <a:r>
              <a:rPr lang="de-DE" altLang="de-DE" b="1" dirty="0">
                <a:solidFill>
                  <a:srgbClr val="00549F"/>
                </a:solidFill>
              </a:rPr>
              <a:t>Dunkelblau aus den Designfarben </a:t>
            </a:r>
            <a:r>
              <a:rPr lang="de-DE" altLang="de-DE" dirty="0"/>
              <a:t>eingefärbt und gefettet. Die Designfarben – die Hauptfarben – sind in der ersten Reihe der Farbpalette positioniert. Dunkelblau, Text 2 befindet sich an Position 4 in dieser Reihe.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20000" y="1368000"/>
            <a:ext cx="5280000" cy="2413424"/>
          </a:xfrm>
          <a:prstGeom prst="rect">
            <a:avLst/>
          </a:prstGeom>
        </p:spPr>
        <p:txBody>
          <a:bodyPr/>
          <a:lstStyle>
            <a:lvl1pPr marL="222250" indent="-222250"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36000" y="1368000"/>
            <a:ext cx="5280000" cy="2413424"/>
          </a:xfrm>
          <a:prstGeom prst="rect">
            <a:avLst/>
          </a:prstGeom>
        </p:spPr>
        <p:txBody>
          <a:bodyPr/>
          <a:lstStyle>
            <a:lvl1pPr marL="222250" indent="-222250"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919A8350-79AF-DE45-A0A2-23683FA10307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FBBD09C5-5E25-4917-9AFF-245C599C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8484" y="6389246"/>
            <a:ext cx="8764203" cy="365125"/>
          </a:xfrm>
        </p:spPr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81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dirty="0">
                <a:solidFill>
                  <a:srgbClr val="00549F"/>
                </a:solidFill>
              </a:rPr>
              <a:t>4. Kapitelüberschrift – Beispiel »Tabellen und Text«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49701"/>
            <a:ext cx="10896000" cy="210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 altLang="de-DE" dirty="0"/>
              <a:t>Die erste Textebene ist nicht eingerückter Fließtext ohne Aufzählungszeichen. Er läuft in der Arial 18 Punkt, Schriftstil normal und Schwarz. </a:t>
            </a:r>
            <a:br>
              <a:rPr lang="de-DE" altLang="de-DE" dirty="0"/>
            </a:br>
            <a:r>
              <a:rPr lang="de-DE" altLang="de-DE" dirty="0"/>
              <a:t>Hervorhebungen im Text werden mit der Farbe </a:t>
            </a:r>
            <a:r>
              <a:rPr lang="de-DE" altLang="de-DE" b="1" dirty="0">
                <a:solidFill>
                  <a:srgbClr val="00549F"/>
                </a:solidFill>
              </a:rPr>
              <a:t>Dunkelblau aus den Designfarben </a:t>
            </a:r>
            <a:r>
              <a:rPr lang="de-DE" altLang="de-DE" dirty="0"/>
              <a:t>eingefärbt und gefettet. Die Designfarben – die Hauptfarben – sind in der ersten Reihe der Farbpalette positioniert. Dunkelblau, Text 2 befindet sich an Position 4 in dieser Reihe.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919A8350-79AF-DE45-A0A2-23683FA10307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Inhaltsplatzhalter 1">
            <a:extLst>
              <a:ext uri="{FF2B5EF4-FFF2-40B4-BE49-F238E27FC236}">
                <a16:creationId xmlns:a16="http://schemas.microsoft.com/office/drawing/2014/main" id="{2702BDD4-4A9C-C842-A9C3-CAA4E694D321}"/>
              </a:ext>
            </a:extLst>
          </p:cNvPr>
          <p:cNvGraphicFramePr>
            <a:graphicFrameLocks/>
          </p:cNvGraphicFramePr>
          <p:nvPr/>
        </p:nvGraphicFramePr>
        <p:xfrm>
          <a:off x="720725" y="1368425"/>
          <a:ext cx="5280025" cy="21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Thema/Bereich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B1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B2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1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2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10,85 €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3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Inhaltsplatzhalter 1">
            <a:extLst>
              <a:ext uri="{FF2B5EF4-FFF2-40B4-BE49-F238E27FC236}">
                <a16:creationId xmlns:a16="http://schemas.microsoft.com/office/drawing/2014/main" id="{B83AF688-6741-5044-96BC-FC34501AAB1B}"/>
              </a:ext>
            </a:extLst>
          </p:cNvPr>
          <p:cNvGraphicFramePr>
            <a:graphicFrameLocks/>
          </p:cNvGraphicFramePr>
          <p:nvPr/>
        </p:nvGraphicFramePr>
        <p:xfrm>
          <a:off x="6335713" y="1368425"/>
          <a:ext cx="5280025" cy="21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Thema/Bereich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B1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B2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1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2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10,85 €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3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87B018FB-3016-F149-BB36-72E33F79BA14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rgbClr val="FFFFFF"/>
                </a:solidFill>
                <a:latin typeface="Arial" panose="020B0604020202020204"/>
              </a:rPr>
              <a:pPr/>
              <a:t>‹Nr.›</a:t>
            </a:fld>
            <a:endParaRPr lang="de-DE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798A80-DE84-7E42-AFDE-8EDD4C4D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34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6. </a:t>
            </a:r>
            <a:r>
              <a:rPr lang="de-DE" altLang="de-DE" b="1" dirty="0">
                <a:solidFill>
                  <a:srgbClr val="00549F"/>
                </a:solidFill>
              </a:rPr>
              <a:t>Kapitelüberschrift – Beispiel »ohne Inhalt«</a:t>
            </a:r>
            <a:r>
              <a:rPr lang="de-DE" dirty="0"/>
              <a:t> </a:t>
            </a:r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8C550C78-784A-3D4D-B826-6DAB84A15724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36D97C-B69B-F645-979A-5BCD7201B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1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B9FCF58-8B55-3048-A801-73695FDB0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40B4CDF-5DBE-684A-B24F-4B2CD1E0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4" name="Titel 7">
            <a:extLst>
              <a:ext uri="{FF2B5EF4-FFF2-40B4-BE49-F238E27FC236}">
                <a16:creationId xmlns:a16="http://schemas.microsoft.com/office/drawing/2014/main" id="{22E2AD76-8B39-8A4D-A340-005BCA698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/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8. Designfarben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806CDB-0712-C840-9A52-D2AA70B61680}"/>
              </a:ext>
            </a:extLst>
          </p:cNvPr>
          <p:cNvSpPr txBox="1"/>
          <p:nvPr/>
        </p:nvSpPr>
        <p:spPr>
          <a:xfrm>
            <a:off x="720000" y="1364398"/>
            <a:ext cx="10897200" cy="355250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Farben in der PPT-Vorlage orientieren sich an den barrierefreien Farbwerten für digitale Medien. Zur besseren Nutzung sind die Farben anhand der Office-Farbpalette angegeben. Es ist nicht notwendig benutzerdefinierte RGB-Werte einzugeben. </a:t>
            </a:r>
          </a:p>
          <a:p>
            <a:pPr lvl="0"/>
            <a:endParaRPr lang="de-DE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1. Schriftfarben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2. Farben zur Verwendung bei Diagrammen und Grafiken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056771-4ACD-EA49-9D33-42E10C68E26E}"/>
              </a:ext>
            </a:extLst>
          </p:cNvPr>
          <p:cNvSpPr/>
          <p:nvPr userDrawn="1"/>
        </p:nvSpPr>
        <p:spPr>
          <a:xfrm>
            <a:off x="710742" y="2793344"/>
            <a:ext cx="720000" cy="720000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D1613D-97CB-C847-AC16-176AFF74BC4C}"/>
              </a:ext>
            </a:extLst>
          </p:cNvPr>
          <p:cNvSpPr txBox="1"/>
          <p:nvPr userDrawn="1"/>
        </p:nvSpPr>
        <p:spPr>
          <a:xfrm>
            <a:off x="710742" y="3556245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2,</a:t>
            </a:r>
            <a:r>
              <a:rPr lang="de-DE" sz="1000" baseline="0" dirty="0"/>
              <a:t> fett</a:t>
            </a:r>
            <a:endParaRPr lang="de-DE" sz="1000" dirty="0"/>
          </a:p>
          <a:p>
            <a:r>
              <a:rPr lang="de-DE" sz="1000" dirty="0"/>
              <a:t>Überschriften und Hervorhebungen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C873C3-B9B7-4D44-AB3A-F4276593F141}"/>
              </a:ext>
            </a:extLst>
          </p:cNvPr>
          <p:cNvSpPr/>
          <p:nvPr userDrawn="1"/>
        </p:nvSpPr>
        <p:spPr>
          <a:xfrm>
            <a:off x="2258945" y="2793344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4F6698-0FB3-5645-98E1-37FC320061B5}"/>
              </a:ext>
            </a:extLst>
          </p:cNvPr>
          <p:cNvSpPr txBox="1"/>
          <p:nvPr userDrawn="1"/>
        </p:nvSpPr>
        <p:spPr>
          <a:xfrm>
            <a:off x="2258945" y="3556245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Schwarz</a:t>
            </a:r>
          </a:p>
          <a:p>
            <a:r>
              <a:rPr lang="de-DE" sz="1000" dirty="0"/>
              <a:t>Fließtexte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E745AA8-D335-514B-9479-648532E60E35}"/>
              </a:ext>
            </a:extLst>
          </p:cNvPr>
          <p:cNvSpPr/>
          <p:nvPr userDrawn="1"/>
        </p:nvSpPr>
        <p:spPr>
          <a:xfrm>
            <a:off x="3807148" y="2793344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30AE2E-F88B-F341-9188-D608854B41B3}"/>
              </a:ext>
            </a:extLst>
          </p:cNvPr>
          <p:cNvSpPr txBox="1"/>
          <p:nvPr userDrawn="1"/>
        </p:nvSpPr>
        <p:spPr>
          <a:xfrm>
            <a:off x="3807148" y="3556245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  <a:p>
            <a:r>
              <a:rPr lang="de-DE" sz="1000" dirty="0"/>
              <a:t>Titelfolie Untertitel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C4BF1D4-B687-1444-9B17-ABB72252B781}"/>
              </a:ext>
            </a:extLst>
          </p:cNvPr>
          <p:cNvSpPr/>
          <p:nvPr userDrawn="1"/>
        </p:nvSpPr>
        <p:spPr>
          <a:xfrm>
            <a:off x="710742" y="4705828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FCEBAE6-AFF2-D442-9300-BF5814FEA6E1}"/>
              </a:ext>
            </a:extLst>
          </p:cNvPr>
          <p:cNvSpPr txBox="1"/>
          <p:nvPr userDrawn="1"/>
        </p:nvSpPr>
        <p:spPr>
          <a:xfrm>
            <a:off x="710742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73E96E-EC8F-EE4E-920A-7E2F59C08037}"/>
              </a:ext>
            </a:extLst>
          </p:cNvPr>
          <p:cNvSpPr/>
          <p:nvPr userDrawn="1"/>
        </p:nvSpPr>
        <p:spPr>
          <a:xfrm>
            <a:off x="2258945" y="4705828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F11BF7-34FE-A14C-B4B5-A8B15DFBCC34}"/>
              </a:ext>
            </a:extLst>
          </p:cNvPr>
          <p:cNvSpPr txBox="1"/>
          <p:nvPr userDrawn="1"/>
        </p:nvSpPr>
        <p:spPr>
          <a:xfrm>
            <a:off x="2258945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EDF776-84CE-024E-8112-FAA9E0F175EC}"/>
              </a:ext>
            </a:extLst>
          </p:cNvPr>
          <p:cNvSpPr/>
          <p:nvPr userDrawn="1"/>
        </p:nvSpPr>
        <p:spPr>
          <a:xfrm>
            <a:off x="3807148" y="4705828"/>
            <a:ext cx="7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BD0844E-7973-A24D-826A-30240E98BFC6}"/>
              </a:ext>
            </a:extLst>
          </p:cNvPr>
          <p:cNvSpPr txBox="1"/>
          <p:nvPr userDrawn="1"/>
        </p:nvSpPr>
        <p:spPr>
          <a:xfrm>
            <a:off x="3807148" y="5466887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-25%, Hintergrund 2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894D133-BFE5-814B-B90C-679C1EE4D8D6}"/>
              </a:ext>
            </a:extLst>
          </p:cNvPr>
          <p:cNvSpPr/>
          <p:nvPr userDrawn="1"/>
        </p:nvSpPr>
        <p:spPr>
          <a:xfrm>
            <a:off x="5355351" y="4705828"/>
            <a:ext cx="720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EFF8F9-2DAB-0348-9ADF-2ABBA61CB722}"/>
              </a:ext>
            </a:extLst>
          </p:cNvPr>
          <p:cNvSpPr txBox="1"/>
          <p:nvPr userDrawn="1"/>
        </p:nvSpPr>
        <p:spPr>
          <a:xfrm>
            <a:off x="5355351" y="5466887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-50%, </a:t>
            </a:r>
            <a:br>
              <a:rPr lang="de-DE" sz="1000" dirty="0"/>
            </a:br>
            <a:r>
              <a:rPr lang="de-DE" sz="1000" dirty="0"/>
              <a:t>Akzent 2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6903554" y="4705828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6903554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Orange, Akzent 3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8436291" y="4705828"/>
            <a:ext cx="72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8436291" y="5468400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Grün, Akzent 4</a:t>
            </a:r>
          </a:p>
        </p:txBody>
      </p:sp>
    </p:spTree>
    <p:extLst>
      <p:ext uri="{BB962C8B-B14F-4D97-AF65-F5344CB8AC3E}">
        <p14:creationId xmlns:p14="http://schemas.microsoft.com/office/powerpoint/2010/main" val="77901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B9FCF58-8B55-3048-A801-73695FDB0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40B4CDF-5DBE-684A-B24F-4B2CD1E0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4" name="Titel 7">
            <a:extLst>
              <a:ext uri="{FF2B5EF4-FFF2-40B4-BE49-F238E27FC236}">
                <a16:creationId xmlns:a16="http://schemas.microsoft.com/office/drawing/2014/main" id="{22E2AD76-8B39-8A4D-A340-005BCA698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8. Designfarben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806CDB-0712-C840-9A52-D2AA70B61680}"/>
              </a:ext>
            </a:extLst>
          </p:cNvPr>
          <p:cNvSpPr txBox="1"/>
          <p:nvPr/>
        </p:nvSpPr>
        <p:spPr>
          <a:xfrm>
            <a:off x="720000" y="1364398"/>
            <a:ext cx="10897200" cy="355250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lvl="0"/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3. Tabellenfarben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(Tabelle aus Vorlage kopieren)</a:t>
            </a:r>
          </a:p>
          <a:p>
            <a:pPr lvl="0"/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4. Regionalfarben</a:t>
            </a:r>
            <a:r>
              <a:rPr lang="de-DE" sz="1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8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056771-4ACD-EA49-9D33-42E10C68E26E}"/>
              </a:ext>
            </a:extLst>
          </p:cNvPr>
          <p:cNvSpPr/>
          <p:nvPr userDrawn="1"/>
        </p:nvSpPr>
        <p:spPr>
          <a:xfrm>
            <a:off x="710742" y="1665508"/>
            <a:ext cx="720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D1613D-97CB-C847-AC16-176AFF74BC4C}"/>
              </a:ext>
            </a:extLst>
          </p:cNvPr>
          <p:cNvSpPr txBox="1"/>
          <p:nvPr userDrawn="1"/>
        </p:nvSpPr>
        <p:spPr>
          <a:xfrm>
            <a:off x="710742" y="2428409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Helltürkis, Akzent 5</a:t>
            </a:r>
          </a:p>
          <a:p>
            <a:r>
              <a:rPr lang="de-DE" sz="1000" dirty="0"/>
              <a:t>Füllfarbe Kopfzeile/ Head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C873C3-B9B7-4D44-AB3A-F4276593F141}"/>
              </a:ext>
            </a:extLst>
          </p:cNvPr>
          <p:cNvSpPr/>
          <p:nvPr userDrawn="1"/>
        </p:nvSpPr>
        <p:spPr>
          <a:xfrm>
            <a:off x="2258945" y="1665508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4F6698-0FB3-5645-98E1-37FC320061B5}"/>
              </a:ext>
            </a:extLst>
          </p:cNvPr>
          <p:cNvSpPr txBox="1"/>
          <p:nvPr userDrawn="1"/>
        </p:nvSpPr>
        <p:spPr>
          <a:xfrm>
            <a:off x="2258945" y="2428409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</a:t>
            </a:r>
          </a:p>
          <a:p>
            <a:r>
              <a:rPr lang="de-DE" sz="1000" dirty="0"/>
              <a:t>Linienfarben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E745AA8-D335-514B-9479-648532E60E35}"/>
              </a:ext>
            </a:extLst>
          </p:cNvPr>
          <p:cNvSpPr/>
          <p:nvPr userDrawn="1"/>
        </p:nvSpPr>
        <p:spPr>
          <a:xfrm>
            <a:off x="3807148" y="166550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30AE2E-F88B-F341-9188-D608854B41B3}"/>
              </a:ext>
            </a:extLst>
          </p:cNvPr>
          <p:cNvSpPr txBox="1"/>
          <p:nvPr userDrawn="1"/>
        </p:nvSpPr>
        <p:spPr>
          <a:xfrm>
            <a:off x="3807148" y="2428409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Schwarz</a:t>
            </a:r>
          </a:p>
          <a:p>
            <a:r>
              <a:rPr lang="de-DE" sz="1000" dirty="0"/>
              <a:t>Textfarbe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C4BF1D4-B687-1444-9B17-ABB72252B781}"/>
              </a:ext>
            </a:extLst>
          </p:cNvPr>
          <p:cNvSpPr/>
          <p:nvPr userDrawn="1"/>
        </p:nvSpPr>
        <p:spPr>
          <a:xfrm>
            <a:off x="710742" y="3577992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FCEBAE6-AFF2-D442-9300-BF5814FEA6E1}"/>
              </a:ext>
            </a:extLst>
          </p:cNvPr>
          <p:cNvSpPr txBox="1"/>
          <p:nvPr userDrawn="1"/>
        </p:nvSpPr>
        <p:spPr>
          <a:xfrm>
            <a:off x="710742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Orange, Akzent 3</a:t>
            </a:r>
          </a:p>
          <a:p>
            <a:r>
              <a:rPr lang="de-DE" sz="1000" dirty="0"/>
              <a:t>Region Nord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73E96E-EC8F-EE4E-920A-7E2F59C08037}"/>
              </a:ext>
            </a:extLst>
          </p:cNvPr>
          <p:cNvSpPr/>
          <p:nvPr userDrawn="1"/>
        </p:nvSpPr>
        <p:spPr>
          <a:xfrm>
            <a:off x="2258945" y="3577992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F11BF7-34FE-A14C-B4B5-A8B15DFBCC34}"/>
              </a:ext>
            </a:extLst>
          </p:cNvPr>
          <p:cNvSpPr txBox="1"/>
          <p:nvPr userDrawn="1"/>
        </p:nvSpPr>
        <p:spPr>
          <a:xfrm>
            <a:off x="2258945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  <a:p>
            <a:r>
              <a:rPr lang="de-DE" sz="1000" dirty="0"/>
              <a:t>Region Süd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EDF776-84CE-024E-8112-FAA9E0F175EC}"/>
              </a:ext>
            </a:extLst>
          </p:cNvPr>
          <p:cNvSpPr/>
          <p:nvPr userDrawn="1"/>
        </p:nvSpPr>
        <p:spPr>
          <a:xfrm>
            <a:off x="3807148" y="3577992"/>
            <a:ext cx="720000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BD0844E-7973-A24D-826A-30240E98BFC6}"/>
              </a:ext>
            </a:extLst>
          </p:cNvPr>
          <p:cNvSpPr txBox="1"/>
          <p:nvPr userDrawn="1"/>
        </p:nvSpPr>
        <p:spPr>
          <a:xfrm>
            <a:off x="3807148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Lila, Akzent 6</a:t>
            </a:r>
          </a:p>
          <a:p>
            <a:r>
              <a:rPr lang="de-DE" sz="1000" dirty="0"/>
              <a:t>Region West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894D133-BFE5-814B-B90C-679C1EE4D8D6}"/>
              </a:ext>
            </a:extLst>
          </p:cNvPr>
          <p:cNvSpPr/>
          <p:nvPr userDrawn="1"/>
        </p:nvSpPr>
        <p:spPr>
          <a:xfrm>
            <a:off x="5355351" y="3577992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EFF8F9-2DAB-0348-9ADF-2ABBA61CB722}"/>
              </a:ext>
            </a:extLst>
          </p:cNvPr>
          <p:cNvSpPr txBox="1"/>
          <p:nvPr userDrawn="1"/>
        </p:nvSpPr>
        <p:spPr>
          <a:xfrm>
            <a:off x="5355351" y="4339051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Gelb, Standardfarbe </a:t>
            </a:r>
            <a:br>
              <a:rPr lang="de-DE" sz="1000" dirty="0"/>
            </a:br>
            <a:r>
              <a:rPr lang="de-DE" sz="1000" dirty="0"/>
              <a:t>an</a:t>
            </a:r>
            <a:r>
              <a:rPr lang="de-DE" sz="1000" baseline="0" dirty="0"/>
              <a:t> </a:t>
            </a:r>
            <a:r>
              <a:rPr lang="de-DE" sz="1000" dirty="0"/>
              <a:t>Position 4</a:t>
            </a:r>
          </a:p>
          <a:p>
            <a:r>
              <a:rPr lang="de-DE" sz="1000" dirty="0"/>
              <a:t>Region Mitte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6903554" y="3577992"/>
            <a:ext cx="7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6903554" y="4339051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-25%, Hintergrund 2 </a:t>
            </a:r>
          </a:p>
          <a:p>
            <a:r>
              <a:rPr lang="de-DE" sz="1000" dirty="0"/>
              <a:t>Alle Regionen</a:t>
            </a:r>
          </a:p>
        </p:txBody>
      </p:sp>
    </p:spTree>
    <p:extLst>
      <p:ext uri="{BB962C8B-B14F-4D97-AF65-F5344CB8AC3E}">
        <p14:creationId xmlns:p14="http://schemas.microsoft.com/office/powerpoint/2010/main" val="295523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6097F5-E296-E245-AA8D-9DFBE009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B841372D-04DB-FA4B-8E58-E6298296DE5B}"/>
              </a:ext>
            </a:extLst>
          </p:cNvPr>
          <p:cNvSpPr/>
          <p:nvPr/>
        </p:nvSpPr>
        <p:spPr>
          <a:xfrm>
            <a:off x="1297046" y="2132411"/>
            <a:ext cx="5267382" cy="1861090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34676" y="2329062"/>
            <a:ext cx="4408372" cy="345320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Vorname Name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B2A3E49-C027-884C-9FB7-EF0E2401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34226"/>
            <a:ext cx="8041307" cy="9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altLang="de-DE" sz="2400" b="1" kern="0" baseline="0" dirty="0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dirty="0">
                <a:solidFill>
                  <a:schemeClr val="tx2"/>
                </a:solidFill>
              </a:rPr>
              <a:t>Sie haben Fragen?</a:t>
            </a: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chemeClr val="tx2"/>
                </a:solidFill>
              </a:rPr>
              <a:t>Sprechen Sie uns gerne an!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E29C17E-20DE-A149-8091-541947D62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0812" y="2721600"/>
            <a:ext cx="2724150" cy="1168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E-Mail-Adresse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Telefonnummer</a:t>
            </a:r>
          </a:p>
        </p:txBody>
      </p:sp>
    </p:spTree>
    <p:extLst>
      <p:ext uri="{BB962C8B-B14F-4D97-AF65-F5344CB8AC3E}">
        <p14:creationId xmlns:p14="http://schemas.microsoft.com/office/powerpoint/2010/main" val="5051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4C94E6-DEE0-594B-ACDA-01CC734516FA}"/>
              </a:ext>
            </a:extLst>
          </p:cNvPr>
          <p:cNvGrpSpPr/>
          <p:nvPr userDrawn="1"/>
        </p:nvGrpSpPr>
        <p:grpSpPr>
          <a:xfrm>
            <a:off x="10326069" y="6207640"/>
            <a:ext cx="1867131" cy="650360"/>
            <a:chOff x="8486515" y="5567178"/>
            <a:chExt cx="3705484" cy="1290823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EEEDCCE3-6672-A844-84EE-96F14DA2B1D7}"/>
                </a:ext>
              </a:extLst>
            </p:cNvPr>
            <p:cNvSpPr/>
            <p:nvPr userDrawn="1"/>
          </p:nvSpPr>
          <p:spPr>
            <a:xfrm>
              <a:off x="8486515" y="5927726"/>
              <a:ext cx="2340015" cy="930275"/>
            </a:xfrm>
            <a:custGeom>
              <a:avLst/>
              <a:gdLst>
                <a:gd name="connsiteX0" fmla="*/ 1092461 w 2340015"/>
                <a:gd name="connsiteY0" fmla="*/ 0 h 930275"/>
                <a:gd name="connsiteX1" fmla="*/ 2340015 w 2340015"/>
                <a:gd name="connsiteY1" fmla="*/ 930275 h 930275"/>
                <a:gd name="connsiteX2" fmla="*/ 0 w 2340015"/>
                <a:gd name="connsiteY2" fmla="*/ 930275 h 9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0015" h="930275">
                  <a:moveTo>
                    <a:pt x="1092461" y="0"/>
                  </a:moveTo>
                  <a:lnTo>
                    <a:pt x="2340015" y="930275"/>
                  </a:lnTo>
                  <a:lnTo>
                    <a:pt x="0" y="930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059067C8-AC34-C34B-8F54-DBB1F30E76E0}"/>
                </a:ext>
              </a:extLst>
            </p:cNvPr>
            <p:cNvSpPr/>
            <p:nvPr userDrawn="1"/>
          </p:nvSpPr>
          <p:spPr>
            <a:xfrm>
              <a:off x="9074958" y="5567178"/>
              <a:ext cx="3117041" cy="1290822"/>
            </a:xfrm>
            <a:custGeom>
              <a:avLst/>
              <a:gdLst>
                <a:gd name="connsiteX0" fmla="*/ 3117041 w 3117041"/>
                <a:gd name="connsiteY0" fmla="*/ 0 h 1290822"/>
                <a:gd name="connsiteX1" fmla="*/ 3117041 w 3117041"/>
                <a:gd name="connsiteY1" fmla="*/ 1290822 h 1290822"/>
                <a:gd name="connsiteX2" fmla="*/ 0 w 3117041"/>
                <a:gd name="connsiteY2" fmla="*/ 1290822 h 129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7041" h="1290822">
                  <a:moveTo>
                    <a:pt x="3117041" y="0"/>
                  </a:moveTo>
                  <a:lnTo>
                    <a:pt x="3117041" y="1290822"/>
                  </a:lnTo>
                  <a:lnTo>
                    <a:pt x="0" y="1290822"/>
                  </a:lnTo>
                  <a:close/>
                </a:path>
              </a:pathLst>
            </a:custGeom>
            <a:solidFill>
              <a:srgbClr val="29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E4701BF3-E46D-BE44-B85D-B848201EB0AF}"/>
                </a:ext>
              </a:extLst>
            </p:cNvPr>
            <p:cNvSpPr/>
            <p:nvPr userDrawn="1"/>
          </p:nvSpPr>
          <p:spPr>
            <a:xfrm>
              <a:off x="9074959" y="6391640"/>
              <a:ext cx="1751570" cy="466360"/>
            </a:xfrm>
            <a:custGeom>
              <a:avLst/>
              <a:gdLst>
                <a:gd name="connsiteX0" fmla="*/ 1126153 w 1751570"/>
                <a:gd name="connsiteY0" fmla="*/ 0 h 466360"/>
                <a:gd name="connsiteX1" fmla="*/ 1751570 w 1751570"/>
                <a:gd name="connsiteY1" fmla="*/ 466360 h 466360"/>
                <a:gd name="connsiteX2" fmla="*/ 0 w 1751570"/>
                <a:gd name="connsiteY2" fmla="*/ 466360 h 46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570" h="466360">
                  <a:moveTo>
                    <a:pt x="1126153" y="0"/>
                  </a:moveTo>
                  <a:lnTo>
                    <a:pt x="1751570" y="466360"/>
                  </a:lnTo>
                  <a:lnTo>
                    <a:pt x="0" y="4663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72000"/>
            <a:ext cx="9612000" cy="720000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1.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»Titel / Text«</a:t>
            </a:r>
            <a:endParaRPr lang="de-DE" dirty="0"/>
          </a:p>
        </p:txBody>
      </p:sp>
      <p:sp>
        <p:nvSpPr>
          <p:cNvPr id="5" name="Inhaltsplatzhalter 11">
            <a:extLst>
              <a:ext uri="{FF2B5EF4-FFF2-40B4-BE49-F238E27FC236}">
                <a16:creationId xmlns:a16="http://schemas.microsoft.com/office/drawing/2014/main" id="{612F9F6F-F290-5C44-806C-972243FE3B40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74061E-786B-9F4B-A192-1D9AB2C45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1368000"/>
            <a:ext cx="10895013" cy="46926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1800"/>
            </a:lvl1pPr>
            <a:lvl3pPr indent="-234000">
              <a:defRPr sz="1800"/>
            </a:lvl3pPr>
            <a:lvl4pPr>
              <a:defRPr sz="18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E54D2A-5319-014B-8CA9-50449613D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grpSp>
        <p:nvGrpSpPr>
          <p:cNvPr id="52" name="Grafik 16">
            <a:extLst>
              <a:ext uri="{FF2B5EF4-FFF2-40B4-BE49-F238E27FC236}">
                <a16:creationId xmlns:a16="http://schemas.microsoft.com/office/drawing/2014/main" id="{C36354C8-166D-0349-ACDE-BB42ECE5FFB9}"/>
              </a:ext>
            </a:extLst>
          </p:cNvPr>
          <p:cNvGrpSpPr/>
          <p:nvPr userDrawn="1"/>
        </p:nvGrpSpPr>
        <p:grpSpPr>
          <a:xfrm>
            <a:off x="10676374" y="304828"/>
            <a:ext cx="1164780" cy="431772"/>
            <a:chOff x="10676374" y="266728"/>
            <a:chExt cx="1164780" cy="431772"/>
          </a:xfrm>
          <a:solidFill>
            <a:schemeClr val="tx2"/>
          </a:solidFill>
        </p:grpSpPr>
        <p:grpSp>
          <p:nvGrpSpPr>
            <p:cNvPr id="53" name="Grafik 16">
              <a:extLst>
                <a:ext uri="{FF2B5EF4-FFF2-40B4-BE49-F238E27FC236}">
                  <a16:creationId xmlns:a16="http://schemas.microsoft.com/office/drawing/2014/main" id="{87C8120D-F39D-1A43-8F7B-EDE6A4ACCC6F}"/>
                </a:ext>
              </a:extLst>
            </p:cNvPr>
            <p:cNvGrpSpPr/>
            <p:nvPr/>
          </p:nvGrpSpPr>
          <p:grpSpPr>
            <a:xfrm>
              <a:off x="10685391" y="597256"/>
              <a:ext cx="970149" cy="86354"/>
              <a:chOff x="10685391" y="597256"/>
              <a:chExt cx="970149" cy="86354"/>
            </a:xfrm>
            <a:grpFill/>
          </p:grpSpPr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13E106DF-CA2E-AA45-A088-740468D3CD0B}"/>
                  </a:ext>
                </a:extLst>
              </p:cNvPr>
              <p:cNvSpPr/>
              <p:nvPr/>
            </p:nvSpPr>
            <p:spPr>
              <a:xfrm>
                <a:off x="10685391" y="597256"/>
                <a:ext cx="64626" cy="86354"/>
              </a:xfrm>
              <a:custGeom>
                <a:avLst/>
                <a:gdLst>
                  <a:gd name="connsiteX0" fmla="*/ 38325 w 64626"/>
                  <a:gd name="connsiteY0" fmla="*/ 86354 h 86354"/>
                  <a:gd name="connsiteX1" fmla="*/ 0 w 64626"/>
                  <a:gd name="connsiteY1" fmla="*/ 43177 h 86354"/>
                  <a:gd name="connsiteX2" fmla="*/ 36822 w 64626"/>
                  <a:gd name="connsiteY2" fmla="*/ 0 h 86354"/>
                  <a:gd name="connsiteX3" fmla="*/ 64627 w 64626"/>
                  <a:gd name="connsiteY3" fmla="*/ 21589 h 86354"/>
                  <a:gd name="connsiteX4" fmla="*/ 56360 w 64626"/>
                  <a:gd name="connsiteY4" fmla="*/ 21589 h 86354"/>
                  <a:gd name="connsiteX5" fmla="*/ 36071 w 64626"/>
                  <a:gd name="connsiteY5" fmla="*/ 5955 h 86354"/>
                  <a:gd name="connsiteX6" fmla="*/ 8266 w 64626"/>
                  <a:gd name="connsiteY6" fmla="*/ 43177 h 86354"/>
                  <a:gd name="connsiteX7" fmla="*/ 39076 w 64626"/>
                  <a:gd name="connsiteY7" fmla="*/ 79654 h 86354"/>
                  <a:gd name="connsiteX8" fmla="*/ 58615 w 64626"/>
                  <a:gd name="connsiteY8" fmla="*/ 75932 h 86354"/>
                  <a:gd name="connsiteX9" fmla="*/ 58615 w 64626"/>
                  <a:gd name="connsiteY9" fmla="*/ 49133 h 86354"/>
                  <a:gd name="connsiteX10" fmla="*/ 36822 w 64626"/>
                  <a:gd name="connsiteY10" fmla="*/ 49133 h 86354"/>
                  <a:gd name="connsiteX11" fmla="*/ 36822 w 64626"/>
                  <a:gd name="connsiteY11" fmla="*/ 42433 h 86354"/>
                  <a:gd name="connsiteX12" fmla="*/ 64627 w 64626"/>
                  <a:gd name="connsiteY12" fmla="*/ 42433 h 86354"/>
                  <a:gd name="connsiteX13" fmla="*/ 64627 w 64626"/>
                  <a:gd name="connsiteY13" fmla="*/ 81143 h 86354"/>
                  <a:gd name="connsiteX14" fmla="*/ 38325 w 64626"/>
                  <a:gd name="connsiteY14" fmla="*/ 86354 h 8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626" h="86354">
                    <a:moveTo>
                      <a:pt x="38325" y="86354"/>
                    </a:moveTo>
                    <a:cubicBezTo>
                      <a:pt x="13526" y="86354"/>
                      <a:pt x="0" y="70721"/>
                      <a:pt x="0" y="43177"/>
                    </a:cubicBezTo>
                    <a:cubicBezTo>
                      <a:pt x="0" y="16378"/>
                      <a:pt x="14278" y="0"/>
                      <a:pt x="36822" y="0"/>
                    </a:cubicBezTo>
                    <a:cubicBezTo>
                      <a:pt x="52603" y="0"/>
                      <a:pt x="63124" y="8189"/>
                      <a:pt x="64627" y="21589"/>
                    </a:cubicBezTo>
                    <a:lnTo>
                      <a:pt x="56360" y="21589"/>
                    </a:lnTo>
                    <a:cubicBezTo>
                      <a:pt x="54857" y="11911"/>
                      <a:pt x="47343" y="5955"/>
                      <a:pt x="36071" y="5955"/>
                    </a:cubicBezTo>
                    <a:cubicBezTo>
                      <a:pt x="19538" y="5955"/>
                      <a:pt x="8266" y="20100"/>
                      <a:pt x="8266" y="43177"/>
                    </a:cubicBezTo>
                    <a:cubicBezTo>
                      <a:pt x="8266" y="66255"/>
                      <a:pt x="19538" y="79654"/>
                      <a:pt x="39076" y="79654"/>
                    </a:cubicBezTo>
                    <a:cubicBezTo>
                      <a:pt x="44337" y="79654"/>
                      <a:pt x="51100" y="78166"/>
                      <a:pt x="58615" y="75932"/>
                    </a:cubicBezTo>
                    <a:lnTo>
                      <a:pt x="58615" y="49133"/>
                    </a:lnTo>
                    <a:lnTo>
                      <a:pt x="36822" y="49133"/>
                    </a:lnTo>
                    <a:lnTo>
                      <a:pt x="36822" y="42433"/>
                    </a:lnTo>
                    <a:lnTo>
                      <a:pt x="64627" y="42433"/>
                    </a:lnTo>
                    <a:lnTo>
                      <a:pt x="64627" y="81143"/>
                    </a:lnTo>
                    <a:cubicBezTo>
                      <a:pt x="55609" y="84121"/>
                      <a:pt x="46591" y="86354"/>
                      <a:pt x="38325" y="8635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:a16="http://schemas.microsoft.com/office/drawing/2014/main" id="{7DF392F5-7B2C-A049-B39D-CAC711361944}"/>
                  </a:ext>
                </a:extLst>
              </p:cNvPr>
              <p:cNvSpPr/>
              <p:nvPr/>
            </p:nvSpPr>
            <p:spPr>
              <a:xfrm>
                <a:off x="10768053" y="622567"/>
                <a:ext cx="52602" cy="61043"/>
              </a:xfrm>
              <a:custGeom>
                <a:avLst/>
                <a:gdLst>
                  <a:gd name="connsiteX0" fmla="*/ 45088 w 52602"/>
                  <a:gd name="connsiteY0" fmla="*/ 25311 h 61043"/>
                  <a:gd name="connsiteX1" fmla="*/ 27053 w 52602"/>
                  <a:gd name="connsiteY1" fmla="*/ 5211 h 61043"/>
                  <a:gd name="connsiteX2" fmla="*/ 9018 w 52602"/>
                  <a:gd name="connsiteY2" fmla="*/ 25311 h 61043"/>
                  <a:gd name="connsiteX3" fmla="*/ 45088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088" y="25311"/>
                    </a:moveTo>
                    <a:cubicBezTo>
                      <a:pt x="44337" y="12655"/>
                      <a:pt x="37574" y="5211"/>
                      <a:pt x="27053" y="5211"/>
                    </a:cubicBezTo>
                    <a:cubicBezTo>
                      <a:pt x="16532" y="5211"/>
                      <a:pt x="10521" y="11911"/>
                      <a:pt x="9018" y="25311"/>
                    </a:cubicBezTo>
                    <a:lnTo>
                      <a:pt x="45088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0349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:a16="http://schemas.microsoft.com/office/drawing/2014/main" id="{80BBC3CE-9556-A541-8881-8049FCE40904}"/>
                  </a:ext>
                </a:extLst>
              </p:cNvPr>
              <p:cNvSpPr/>
              <p:nvPr/>
            </p:nvSpPr>
            <p:spPr>
              <a:xfrm>
                <a:off x="10833431" y="621823"/>
                <a:ext cx="45839" cy="61043"/>
              </a:xfrm>
              <a:custGeom>
                <a:avLst/>
                <a:gdLst>
                  <a:gd name="connsiteX0" fmla="*/ 21793 w 45839"/>
                  <a:gd name="connsiteY0" fmla="*/ 55833 h 61043"/>
                  <a:gd name="connsiteX1" fmla="*/ 38325 w 45839"/>
                  <a:gd name="connsiteY1" fmla="*/ 43922 h 61043"/>
                  <a:gd name="connsiteX2" fmla="*/ 24799 w 45839"/>
                  <a:gd name="connsiteY2" fmla="*/ 33500 h 61043"/>
                  <a:gd name="connsiteX3" fmla="*/ 8266 w 45839"/>
                  <a:gd name="connsiteY3" fmla="*/ 28289 h 61043"/>
                  <a:gd name="connsiteX4" fmla="*/ 1503 w 45839"/>
                  <a:gd name="connsiteY4" fmla="*/ 16378 h 61043"/>
                  <a:gd name="connsiteX5" fmla="*/ 22544 w 45839"/>
                  <a:gd name="connsiteY5" fmla="*/ 0 h 61043"/>
                  <a:gd name="connsiteX6" fmla="*/ 43585 w 45839"/>
                  <a:gd name="connsiteY6" fmla="*/ 15633 h 61043"/>
                  <a:gd name="connsiteX7" fmla="*/ 36071 w 45839"/>
                  <a:gd name="connsiteY7" fmla="*/ 15633 h 61043"/>
                  <a:gd name="connsiteX8" fmla="*/ 22544 w 45839"/>
                  <a:gd name="connsiteY8" fmla="*/ 5211 h 61043"/>
                  <a:gd name="connsiteX9" fmla="*/ 8266 w 45839"/>
                  <a:gd name="connsiteY9" fmla="*/ 14889 h 61043"/>
                  <a:gd name="connsiteX10" fmla="*/ 27053 w 45839"/>
                  <a:gd name="connsiteY10" fmla="*/ 26055 h 61043"/>
                  <a:gd name="connsiteX11" fmla="*/ 45840 w 45839"/>
                  <a:gd name="connsiteY11" fmla="*/ 43177 h 61043"/>
                  <a:gd name="connsiteX12" fmla="*/ 22544 w 45839"/>
                  <a:gd name="connsiteY12" fmla="*/ 61044 h 61043"/>
                  <a:gd name="connsiteX13" fmla="*/ 0 w 45839"/>
                  <a:gd name="connsiteY13" fmla="*/ 43922 h 61043"/>
                  <a:gd name="connsiteX14" fmla="*/ 7515 w 45839"/>
                  <a:gd name="connsiteY14" fmla="*/ 43922 h 61043"/>
                  <a:gd name="connsiteX15" fmla="*/ 21793 w 45839"/>
                  <a:gd name="connsiteY15" fmla="*/ 55833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39" h="61043">
                    <a:moveTo>
                      <a:pt x="21793" y="55833"/>
                    </a:moveTo>
                    <a:cubicBezTo>
                      <a:pt x="32313" y="55833"/>
                      <a:pt x="38325" y="50622"/>
                      <a:pt x="38325" y="43922"/>
                    </a:cubicBezTo>
                    <a:cubicBezTo>
                      <a:pt x="38325" y="37222"/>
                      <a:pt x="33816" y="35733"/>
                      <a:pt x="24799" y="33500"/>
                    </a:cubicBezTo>
                    <a:cubicBezTo>
                      <a:pt x="17284" y="31266"/>
                      <a:pt x="11272" y="30522"/>
                      <a:pt x="8266" y="28289"/>
                    </a:cubicBezTo>
                    <a:cubicBezTo>
                      <a:pt x="3757" y="25311"/>
                      <a:pt x="1503" y="21589"/>
                      <a:pt x="1503" y="16378"/>
                    </a:cubicBezTo>
                    <a:cubicBezTo>
                      <a:pt x="1503" y="6700"/>
                      <a:pt x="9018" y="0"/>
                      <a:pt x="22544" y="0"/>
                    </a:cubicBezTo>
                    <a:cubicBezTo>
                      <a:pt x="36071" y="0"/>
                      <a:pt x="42834" y="5211"/>
                      <a:pt x="43585" y="15633"/>
                    </a:cubicBezTo>
                    <a:lnTo>
                      <a:pt x="36071" y="15633"/>
                    </a:lnTo>
                    <a:cubicBezTo>
                      <a:pt x="35319" y="8933"/>
                      <a:pt x="30810" y="5211"/>
                      <a:pt x="22544" y="5211"/>
                    </a:cubicBezTo>
                    <a:cubicBezTo>
                      <a:pt x="13526" y="5211"/>
                      <a:pt x="8266" y="8933"/>
                      <a:pt x="8266" y="14889"/>
                    </a:cubicBezTo>
                    <a:cubicBezTo>
                      <a:pt x="8266" y="21589"/>
                      <a:pt x="15029" y="23077"/>
                      <a:pt x="27053" y="26055"/>
                    </a:cubicBezTo>
                    <a:cubicBezTo>
                      <a:pt x="39828" y="29033"/>
                      <a:pt x="45840" y="32755"/>
                      <a:pt x="45840" y="43177"/>
                    </a:cubicBezTo>
                    <a:cubicBezTo>
                      <a:pt x="45840" y="54344"/>
                      <a:pt x="36822" y="61044"/>
                      <a:pt x="22544" y="61044"/>
                    </a:cubicBezTo>
                    <a:cubicBezTo>
                      <a:pt x="8266" y="61044"/>
                      <a:pt x="751" y="55088"/>
                      <a:pt x="0" y="43922"/>
                    </a:cubicBezTo>
                    <a:lnTo>
                      <a:pt x="7515" y="43922"/>
                    </a:lnTo>
                    <a:cubicBezTo>
                      <a:pt x="7515" y="52110"/>
                      <a:pt x="12775" y="55833"/>
                      <a:pt x="21793" y="55833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7D119F0B-99E0-4940-A8C4-9C1FEC87CB59}"/>
                  </a:ext>
                </a:extLst>
              </p:cNvPr>
              <p:cNvSpPr/>
              <p:nvPr/>
            </p:nvSpPr>
            <p:spPr>
              <a:xfrm>
                <a:off x="10895803" y="624056"/>
                <a:ext cx="45088" cy="59554"/>
              </a:xfrm>
              <a:custGeom>
                <a:avLst/>
                <a:gdLst>
                  <a:gd name="connsiteX0" fmla="*/ 44337 w 45088"/>
                  <a:gd name="connsiteY0" fmla="*/ 44666 h 59554"/>
                  <a:gd name="connsiteX1" fmla="*/ 45088 w 45088"/>
                  <a:gd name="connsiteY1" fmla="*/ 58066 h 59554"/>
                  <a:gd name="connsiteX2" fmla="*/ 38325 w 45088"/>
                  <a:gd name="connsiteY2" fmla="*/ 58066 h 59554"/>
                  <a:gd name="connsiteX3" fmla="*/ 38325 w 45088"/>
                  <a:gd name="connsiteY3" fmla="*/ 49133 h 59554"/>
                  <a:gd name="connsiteX4" fmla="*/ 19538 w 45088"/>
                  <a:gd name="connsiteY4" fmla="*/ 59555 h 59554"/>
                  <a:gd name="connsiteX5" fmla="*/ 0 w 45088"/>
                  <a:gd name="connsiteY5" fmla="*/ 36477 h 59554"/>
                  <a:gd name="connsiteX6" fmla="*/ 0 w 45088"/>
                  <a:gd name="connsiteY6" fmla="*/ 0 h 59554"/>
                  <a:gd name="connsiteX7" fmla="*/ 6012 w 45088"/>
                  <a:gd name="connsiteY7" fmla="*/ 0 h 59554"/>
                  <a:gd name="connsiteX8" fmla="*/ 6012 w 45088"/>
                  <a:gd name="connsiteY8" fmla="*/ 35733 h 59554"/>
                  <a:gd name="connsiteX9" fmla="*/ 19538 w 45088"/>
                  <a:gd name="connsiteY9" fmla="*/ 53599 h 59554"/>
                  <a:gd name="connsiteX10" fmla="*/ 37574 w 45088"/>
                  <a:gd name="connsiteY10" fmla="*/ 35733 h 59554"/>
                  <a:gd name="connsiteX11" fmla="*/ 37574 w 45088"/>
                  <a:gd name="connsiteY11" fmla="*/ 0 h 59554"/>
                  <a:gd name="connsiteX12" fmla="*/ 44337 w 45088"/>
                  <a:gd name="connsiteY12" fmla="*/ 0 h 59554"/>
                  <a:gd name="connsiteX13" fmla="*/ 44337 w 45088"/>
                  <a:gd name="connsiteY13" fmla="*/ 44666 h 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88" h="59554">
                    <a:moveTo>
                      <a:pt x="44337" y="44666"/>
                    </a:moveTo>
                    <a:cubicBezTo>
                      <a:pt x="44337" y="49877"/>
                      <a:pt x="44337" y="54344"/>
                      <a:pt x="45088" y="58066"/>
                    </a:cubicBezTo>
                    <a:lnTo>
                      <a:pt x="38325" y="58066"/>
                    </a:lnTo>
                    <a:lnTo>
                      <a:pt x="38325" y="49133"/>
                    </a:lnTo>
                    <a:cubicBezTo>
                      <a:pt x="32313" y="56577"/>
                      <a:pt x="26301" y="59555"/>
                      <a:pt x="19538" y="59555"/>
                    </a:cubicBezTo>
                    <a:cubicBezTo>
                      <a:pt x="6012" y="59555"/>
                      <a:pt x="0" y="52110"/>
                      <a:pt x="0" y="36477"/>
                    </a:cubicBezTo>
                    <a:lnTo>
                      <a:pt x="0" y="0"/>
                    </a:lnTo>
                    <a:lnTo>
                      <a:pt x="6012" y="0"/>
                    </a:lnTo>
                    <a:lnTo>
                      <a:pt x="6012" y="35733"/>
                    </a:lnTo>
                    <a:cubicBezTo>
                      <a:pt x="6012" y="47644"/>
                      <a:pt x="9769" y="53599"/>
                      <a:pt x="19538" y="53599"/>
                    </a:cubicBezTo>
                    <a:cubicBezTo>
                      <a:pt x="30059" y="53599"/>
                      <a:pt x="37574" y="46899"/>
                      <a:pt x="37574" y="35733"/>
                    </a:cubicBezTo>
                    <a:lnTo>
                      <a:pt x="37574" y="0"/>
                    </a:lnTo>
                    <a:lnTo>
                      <a:pt x="44337" y="0"/>
                    </a:lnTo>
                    <a:lnTo>
                      <a:pt x="44337" y="44666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:a16="http://schemas.microsoft.com/office/drawing/2014/main" id="{0330FEAA-E8AC-8D4D-897E-9A0DD4515BC7}"/>
                  </a:ext>
                </a:extLst>
              </p:cNvPr>
              <p:cNvSpPr/>
              <p:nvPr/>
            </p:nvSpPr>
            <p:spPr>
              <a:xfrm>
                <a:off x="10958927" y="622567"/>
                <a:ext cx="45839" cy="58810"/>
              </a:xfrm>
              <a:custGeom>
                <a:avLst/>
                <a:gdLst>
                  <a:gd name="connsiteX0" fmla="*/ 1503 w 45839"/>
                  <a:gd name="connsiteY0" fmla="*/ 14144 h 58810"/>
                  <a:gd name="connsiteX1" fmla="*/ 751 w 45839"/>
                  <a:gd name="connsiteY1" fmla="*/ 744 h 58810"/>
                  <a:gd name="connsiteX2" fmla="*/ 7515 w 45839"/>
                  <a:gd name="connsiteY2" fmla="*/ 744 h 58810"/>
                  <a:gd name="connsiteX3" fmla="*/ 7515 w 45839"/>
                  <a:gd name="connsiteY3" fmla="*/ 10422 h 58810"/>
                  <a:gd name="connsiteX4" fmla="*/ 26301 w 45839"/>
                  <a:gd name="connsiteY4" fmla="*/ 0 h 58810"/>
                  <a:gd name="connsiteX5" fmla="*/ 45840 w 45839"/>
                  <a:gd name="connsiteY5" fmla="*/ 23077 h 58810"/>
                  <a:gd name="connsiteX6" fmla="*/ 45840 w 45839"/>
                  <a:gd name="connsiteY6" fmla="*/ 58810 h 58810"/>
                  <a:gd name="connsiteX7" fmla="*/ 38325 w 45839"/>
                  <a:gd name="connsiteY7" fmla="*/ 58810 h 58810"/>
                  <a:gd name="connsiteX8" fmla="*/ 38325 w 45839"/>
                  <a:gd name="connsiteY8" fmla="*/ 23822 h 58810"/>
                  <a:gd name="connsiteX9" fmla="*/ 24799 w 45839"/>
                  <a:gd name="connsiteY9" fmla="*/ 5955 h 58810"/>
                  <a:gd name="connsiteX10" fmla="*/ 6763 w 45839"/>
                  <a:gd name="connsiteY10" fmla="*/ 24566 h 58810"/>
                  <a:gd name="connsiteX11" fmla="*/ 6763 w 45839"/>
                  <a:gd name="connsiteY11" fmla="*/ 58810 h 58810"/>
                  <a:gd name="connsiteX12" fmla="*/ 0 w 45839"/>
                  <a:gd name="connsiteY12" fmla="*/ 58810 h 58810"/>
                  <a:gd name="connsiteX13" fmla="*/ 0 w 45839"/>
                  <a:gd name="connsiteY13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839" h="58810">
                    <a:moveTo>
                      <a:pt x="1503" y="14144"/>
                    </a:moveTo>
                    <a:cubicBezTo>
                      <a:pt x="1503" y="8933"/>
                      <a:pt x="1503" y="4467"/>
                      <a:pt x="751" y="744"/>
                    </a:cubicBezTo>
                    <a:lnTo>
                      <a:pt x="7515" y="744"/>
                    </a:lnTo>
                    <a:lnTo>
                      <a:pt x="7515" y="10422"/>
                    </a:lnTo>
                    <a:cubicBezTo>
                      <a:pt x="12775" y="3722"/>
                      <a:pt x="19538" y="0"/>
                      <a:pt x="26301" y="0"/>
                    </a:cubicBezTo>
                    <a:cubicBezTo>
                      <a:pt x="39828" y="0"/>
                      <a:pt x="45840" y="7444"/>
                      <a:pt x="45840" y="23077"/>
                    </a:cubicBezTo>
                    <a:lnTo>
                      <a:pt x="45840" y="58810"/>
                    </a:lnTo>
                    <a:lnTo>
                      <a:pt x="38325" y="58810"/>
                    </a:lnTo>
                    <a:lnTo>
                      <a:pt x="38325" y="23822"/>
                    </a:lnTo>
                    <a:cubicBezTo>
                      <a:pt x="38325" y="11911"/>
                      <a:pt x="34568" y="5955"/>
                      <a:pt x="24799" y="5955"/>
                    </a:cubicBezTo>
                    <a:cubicBezTo>
                      <a:pt x="15029" y="5955"/>
                      <a:pt x="6763" y="12655"/>
                      <a:pt x="6763" y="24566"/>
                    </a:cubicBezTo>
                    <a:lnTo>
                      <a:pt x="6763" y="58810"/>
                    </a:lnTo>
                    <a:lnTo>
                      <a:pt x="0" y="58810"/>
                    </a:lnTo>
                    <a:lnTo>
                      <a:pt x="0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:a16="http://schemas.microsoft.com/office/drawing/2014/main" id="{57A650E5-F47C-8F4B-915A-074871B14115}"/>
                  </a:ext>
                </a:extLst>
              </p:cNvPr>
              <p:cNvSpPr/>
              <p:nvPr/>
            </p:nvSpPr>
            <p:spPr>
              <a:xfrm>
                <a:off x="11023553" y="598001"/>
                <a:ext cx="51100" cy="85609"/>
              </a:xfrm>
              <a:custGeom>
                <a:avLst/>
                <a:gdLst>
                  <a:gd name="connsiteX0" fmla="*/ 24799 w 51100"/>
                  <a:gd name="connsiteY0" fmla="*/ 30522 h 85609"/>
                  <a:gd name="connsiteX1" fmla="*/ 7515 w 51100"/>
                  <a:gd name="connsiteY1" fmla="*/ 55088 h 85609"/>
                  <a:gd name="connsiteX2" fmla="*/ 25550 w 51100"/>
                  <a:gd name="connsiteY2" fmla="*/ 79654 h 85609"/>
                  <a:gd name="connsiteX3" fmla="*/ 43585 w 51100"/>
                  <a:gd name="connsiteY3" fmla="*/ 55088 h 85609"/>
                  <a:gd name="connsiteX4" fmla="*/ 24799 w 51100"/>
                  <a:gd name="connsiteY4" fmla="*/ 30522 h 85609"/>
                  <a:gd name="connsiteX5" fmla="*/ 50349 w 51100"/>
                  <a:gd name="connsiteY5" fmla="*/ 69232 h 85609"/>
                  <a:gd name="connsiteX6" fmla="*/ 51100 w 51100"/>
                  <a:gd name="connsiteY6" fmla="*/ 84121 h 85609"/>
                  <a:gd name="connsiteX7" fmla="*/ 43585 w 51100"/>
                  <a:gd name="connsiteY7" fmla="*/ 84121 h 85609"/>
                  <a:gd name="connsiteX8" fmla="*/ 43585 w 51100"/>
                  <a:gd name="connsiteY8" fmla="*/ 74443 h 85609"/>
                  <a:gd name="connsiteX9" fmla="*/ 24047 w 51100"/>
                  <a:gd name="connsiteY9" fmla="*/ 85610 h 85609"/>
                  <a:gd name="connsiteX10" fmla="*/ 0 w 51100"/>
                  <a:gd name="connsiteY10" fmla="*/ 55088 h 85609"/>
                  <a:gd name="connsiteX11" fmla="*/ 24047 w 51100"/>
                  <a:gd name="connsiteY11" fmla="*/ 24566 h 85609"/>
                  <a:gd name="connsiteX12" fmla="*/ 43585 w 51100"/>
                  <a:gd name="connsiteY12" fmla="*/ 34988 h 85609"/>
                  <a:gd name="connsiteX13" fmla="*/ 43585 w 51100"/>
                  <a:gd name="connsiteY13" fmla="*/ 0 h 85609"/>
                  <a:gd name="connsiteX14" fmla="*/ 51100 w 51100"/>
                  <a:gd name="connsiteY14" fmla="*/ 0 h 85609"/>
                  <a:gd name="connsiteX15" fmla="*/ 51100 w 51100"/>
                  <a:gd name="connsiteY15" fmla="*/ 69232 h 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100" h="85609">
                    <a:moveTo>
                      <a:pt x="24799" y="30522"/>
                    </a:moveTo>
                    <a:cubicBezTo>
                      <a:pt x="13526" y="30522"/>
                      <a:pt x="7515" y="39455"/>
                      <a:pt x="7515" y="55088"/>
                    </a:cubicBezTo>
                    <a:cubicBezTo>
                      <a:pt x="7515" y="70721"/>
                      <a:pt x="14278" y="79654"/>
                      <a:pt x="25550" y="79654"/>
                    </a:cubicBezTo>
                    <a:cubicBezTo>
                      <a:pt x="36822" y="79654"/>
                      <a:pt x="43585" y="70721"/>
                      <a:pt x="43585" y="55088"/>
                    </a:cubicBezTo>
                    <a:cubicBezTo>
                      <a:pt x="42834" y="39455"/>
                      <a:pt x="36071" y="30522"/>
                      <a:pt x="24799" y="30522"/>
                    </a:cubicBezTo>
                    <a:moveTo>
                      <a:pt x="50349" y="69232"/>
                    </a:moveTo>
                    <a:cubicBezTo>
                      <a:pt x="50349" y="70721"/>
                      <a:pt x="50349" y="75188"/>
                      <a:pt x="51100" y="84121"/>
                    </a:cubicBezTo>
                    <a:lnTo>
                      <a:pt x="43585" y="84121"/>
                    </a:lnTo>
                    <a:lnTo>
                      <a:pt x="43585" y="74443"/>
                    </a:lnTo>
                    <a:cubicBezTo>
                      <a:pt x="38325" y="81888"/>
                      <a:pt x="32313" y="85610"/>
                      <a:pt x="24047" y="85610"/>
                    </a:cubicBezTo>
                    <a:cubicBezTo>
                      <a:pt x="9769" y="85610"/>
                      <a:pt x="0" y="73699"/>
                      <a:pt x="0" y="55088"/>
                    </a:cubicBezTo>
                    <a:cubicBezTo>
                      <a:pt x="0" y="35733"/>
                      <a:pt x="9769" y="24566"/>
                      <a:pt x="24047" y="24566"/>
                    </a:cubicBezTo>
                    <a:cubicBezTo>
                      <a:pt x="32313" y="24566"/>
                      <a:pt x="38325" y="28289"/>
                      <a:pt x="43585" y="34988"/>
                    </a:cubicBezTo>
                    <a:lnTo>
                      <a:pt x="43585" y="0"/>
                    </a:lnTo>
                    <a:lnTo>
                      <a:pt x="51100" y="0"/>
                    </a:lnTo>
                    <a:lnTo>
                      <a:pt x="51100" y="69232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:a16="http://schemas.microsoft.com/office/drawing/2014/main" id="{69E90282-A269-A24B-B515-23DCC02629CB}"/>
                  </a:ext>
                </a:extLst>
              </p:cNvPr>
              <p:cNvSpPr/>
              <p:nvPr/>
            </p:nvSpPr>
            <p:spPr>
              <a:xfrm>
                <a:off x="11115233" y="624056"/>
                <a:ext cx="53354" cy="58065"/>
              </a:xfrm>
              <a:custGeom>
                <a:avLst/>
                <a:gdLst>
                  <a:gd name="connsiteX0" fmla="*/ 0 w 53354"/>
                  <a:gd name="connsiteY0" fmla="*/ 0 h 58065"/>
                  <a:gd name="connsiteX1" fmla="*/ 7515 w 53354"/>
                  <a:gd name="connsiteY1" fmla="*/ 0 h 58065"/>
                  <a:gd name="connsiteX2" fmla="*/ 27053 w 53354"/>
                  <a:gd name="connsiteY2" fmla="*/ 48388 h 58065"/>
                  <a:gd name="connsiteX3" fmla="*/ 45840 w 53354"/>
                  <a:gd name="connsiteY3" fmla="*/ 0 h 58065"/>
                  <a:gd name="connsiteX4" fmla="*/ 53354 w 53354"/>
                  <a:gd name="connsiteY4" fmla="*/ 0 h 58065"/>
                  <a:gd name="connsiteX5" fmla="*/ 30059 w 53354"/>
                  <a:gd name="connsiteY5" fmla="*/ 58066 h 58065"/>
                  <a:gd name="connsiteX6" fmla="*/ 24047 w 53354"/>
                  <a:gd name="connsiteY6" fmla="*/ 58066 h 58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54" h="58065">
                    <a:moveTo>
                      <a:pt x="0" y="0"/>
                    </a:moveTo>
                    <a:lnTo>
                      <a:pt x="7515" y="0"/>
                    </a:lnTo>
                    <a:lnTo>
                      <a:pt x="27053" y="48388"/>
                    </a:lnTo>
                    <a:lnTo>
                      <a:pt x="45840" y="0"/>
                    </a:lnTo>
                    <a:lnTo>
                      <a:pt x="53354" y="0"/>
                    </a:lnTo>
                    <a:lnTo>
                      <a:pt x="30059" y="58066"/>
                    </a:lnTo>
                    <a:lnTo>
                      <a:pt x="24047" y="58066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:a16="http://schemas.microsoft.com/office/drawing/2014/main" id="{CAFB24D4-59E2-D746-BCD7-2FD1BA7E6D26}"/>
                  </a:ext>
                </a:extLst>
              </p:cNvPr>
              <p:cNvSpPr/>
              <p:nvPr/>
            </p:nvSpPr>
            <p:spPr>
              <a:xfrm>
                <a:off x="11175350" y="622567"/>
                <a:ext cx="52602" cy="61043"/>
              </a:xfrm>
              <a:custGeom>
                <a:avLst/>
                <a:gdLst>
                  <a:gd name="connsiteX0" fmla="*/ 45840 w 52602"/>
                  <a:gd name="connsiteY0" fmla="*/ 25311 h 61043"/>
                  <a:gd name="connsiteX1" fmla="*/ 27804 w 52602"/>
                  <a:gd name="connsiteY1" fmla="*/ 5211 h 61043"/>
                  <a:gd name="connsiteX2" fmla="*/ 9769 w 52602"/>
                  <a:gd name="connsiteY2" fmla="*/ 25311 h 61043"/>
                  <a:gd name="connsiteX3" fmla="*/ 45840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840" y="25311"/>
                    </a:moveTo>
                    <a:cubicBezTo>
                      <a:pt x="45088" y="12655"/>
                      <a:pt x="38325" y="5211"/>
                      <a:pt x="27804" y="5211"/>
                    </a:cubicBezTo>
                    <a:cubicBezTo>
                      <a:pt x="17284" y="5211"/>
                      <a:pt x="11272" y="11911"/>
                      <a:pt x="9769" y="25311"/>
                    </a:cubicBezTo>
                    <a:lnTo>
                      <a:pt x="45840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1100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:a16="http://schemas.microsoft.com/office/drawing/2014/main" id="{F1D73F9B-37DF-D24E-B9D3-72C7580FCFFF}"/>
                  </a:ext>
                </a:extLst>
              </p:cNvPr>
              <p:cNvSpPr/>
              <p:nvPr/>
            </p:nvSpPr>
            <p:spPr>
              <a:xfrm>
                <a:off x="11243734" y="623312"/>
                <a:ext cx="28555" cy="58810"/>
              </a:xfrm>
              <a:custGeom>
                <a:avLst/>
                <a:gdLst>
                  <a:gd name="connsiteX0" fmla="*/ 751 w 28555"/>
                  <a:gd name="connsiteY0" fmla="*/ 14144 h 58810"/>
                  <a:gd name="connsiteX1" fmla="*/ 0 w 28555"/>
                  <a:gd name="connsiteY1" fmla="*/ 0 h 58810"/>
                  <a:gd name="connsiteX2" fmla="*/ 7515 w 28555"/>
                  <a:gd name="connsiteY2" fmla="*/ 0 h 58810"/>
                  <a:gd name="connsiteX3" fmla="*/ 8266 w 28555"/>
                  <a:gd name="connsiteY3" fmla="*/ 8933 h 58810"/>
                  <a:gd name="connsiteX4" fmla="*/ 24799 w 28555"/>
                  <a:gd name="connsiteY4" fmla="*/ 0 h 58810"/>
                  <a:gd name="connsiteX5" fmla="*/ 28556 w 28555"/>
                  <a:gd name="connsiteY5" fmla="*/ 0 h 58810"/>
                  <a:gd name="connsiteX6" fmla="*/ 28556 w 28555"/>
                  <a:gd name="connsiteY6" fmla="*/ 6700 h 58810"/>
                  <a:gd name="connsiteX7" fmla="*/ 24799 w 28555"/>
                  <a:gd name="connsiteY7" fmla="*/ 6700 h 58810"/>
                  <a:gd name="connsiteX8" fmla="*/ 9018 w 28555"/>
                  <a:gd name="connsiteY8" fmla="*/ 24566 h 58810"/>
                  <a:gd name="connsiteX9" fmla="*/ 9018 w 28555"/>
                  <a:gd name="connsiteY9" fmla="*/ 58810 h 58810"/>
                  <a:gd name="connsiteX10" fmla="*/ 1503 w 28555"/>
                  <a:gd name="connsiteY10" fmla="*/ 58810 h 58810"/>
                  <a:gd name="connsiteX11" fmla="*/ 1503 w 28555"/>
                  <a:gd name="connsiteY11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55" h="58810">
                    <a:moveTo>
                      <a:pt x="751" y="14144"/>
                    </a:moveTo>
                    <a:cubicBezTo>
                      <a:pt x="751" y="11911"/>
                      <a:pt x="751" y="7444"/>
                      <a:pt x="0" y="0"/>
                    </a:cubicBezTo>
                    <a:lnTo>
                      <a:pt x="7515" y="0"/>
                    </a:lnTo>
                    <a:lnTo>
                      <a:pt x="8266" y="8933"/>
                    </a:lnTo>
                    <a:cubicBezTo>
                      <a:pt x="11272" y="2978"/>
                      <a:pt x="16532" y="0"/>
                      <a:pt x="24799" y="0"/>
                    </a:cubicBezTo>
                    <a:cubicBezTo>
                      <a:pt x="26301" y="0"/>
                      <a:pt x="27053" y="0"/>
                      <a:pt x="28556" y="0"/>
                    </a:cubicBezTo>
                    <a:lnTo>
                      <a:pt x="28556" y="6700"/>
                    </a:lnTo>
                    <a:cubicBezTo>
                      <a:pt x="27053" y="6700"/>
                      <a:pt x="25550" y="6700"/>
                      <a:pt x="24799" y="6700"/>
                    </a:cubicBezTo>
                    <a:cubicBezTo>
                      <a:pt x="15029" y="6700"/>
                      <a:pt x="9018" y="13400"/>
                      <a:pt x="9018" y="24566"/>
                    </a:cubicBezTo>
                    <a:lnTo>
                      <a:pt x="9018" y="58810"/>
                    </a:lnTo>
                    <a:lnTo>
                      <a:pt x="1503" y="58810"/>
                    </a:lnTo>
                    <a:lnTo>
                      <a:pt x="1503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7266C098-169D-DE4D-8D8B-2115B40377A1}"/>
                  </a:ext>
                </a:extLst>
              </p:cNvPr>
              <p:cNvSpPr/>
              <p:nvPr/>
            </p:nvSpPr>
            <p:spPr>
              <a:xfrm>
                <a:off x="11282059" y="621823"/>
                <a:ext cx="45839" cy="61043"/>
              </a:xfrm>
              <a:custGeom>
                <a:avLst/>
                <a:gdLst>
                  <a:gd name="connsiteX0" fmla="*/ 21793 w 45839"/>
                  <a:gd name="connsiteY0" fmla="*/ 55833 h 61043"/>
                  <a:gd name="connsiteX1" fmla="*/ 38325 w 45839"/>
                  <a:gd name="connsiteY1" fmla="*/ 43922 h 61043"/>
                  <a:gd name="connsiteX2" fmla="*/ 24799 w 45839"/>
                  <a:gd name="connsiteY2" fmla="*/ 33500 h 61043"/>
                  <a:gd name="connsiteX3" fmla="*/ 8266 w 45839"/>
                  <a:gd name="connsiteY3" fmla="*/ 28289 h 61043"/>
                  <a:gd name="connsiteX4" fmla="*/ 1503 w 45839"/>
                  <a:gd name="connsiteY4" fmla="*/ 16378 h 61043"/>
                  <a:gd name="connsiteX5" fmla="*/ 22544 w 45839"/>
                  <a:gd name="connsiteY5" fmla="*/ 0 h 61043"/>
                  <a:gd name="connsiteX6" fmla="*/ 43585 w 45839"/>
                  <a:gd name="connsiteY6" fmla="*/ 15633 h 61043"/>
                  <a:gd name="connsiteX7" fmla="*/ 36071 w 45839"/>
                  <a:gd name="connsiteY7" fmla="*/ 15633 h 61043"/>
                  <a:gd name="connsiteX8" fmla="*/ 22544 w 45839"/>
                  <a:gd name="connsiteY8" fmla="*/ 5211 h 61043"/>
                  <a:gd name="connsiteX9" fmla="*/ 8266 w 45839"/>
                  <a:gd name="connsiteY9" fmla="*/ 14889 h 61043"/>
                  <a:gd name="connsiteX10" fmla="*/ 27053 w 45839"/>
                  <a:gd name="connsiteY10" fmla="*/ 26055 h 61043"/>
                  <a:gd name="connsiteX11" fmla="*/ 45840 w 45839"/>
                  <a:gd name="connsiteY11" fmla="*/ 43177 h 61043"/>
                  <a:gd name="connsiteX12" fmla="*/ 22544 w 45839"/>
                  <a:gd name="connsiteY12" fmla="*/ 61044 h 61043"/>
                  <a:gd name="connsiteX13" fmla="*/ 0 w 45839"/>
                  <a:gd name="connsiteY13" fmla="*/ 43922 h 61043"/>
                  <a:gd name="connsiteX14" fmla="*/ 7515 w 45839"/>
                  <a:gd name="connsiteY14" fmla="*/ 43922 h 61043"/>
                  <a:gd name="connsiteX15" fmla="*/ 21793 w 45839"/>
                  <a:gd name="connsiteY15" fmla="*/ 55833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39" h="61043">
                    <a:moveTo>
                      <a:pt x="21793" y="55833"/>
                    </a:moveTo>
                    <a:cubicBezTo>
                      <a:pt x="32313" y="55833"/>
                      <a:pt x="38325" y="50622"/>
                      <a:pt x="38325" y="43922"/>
                    </a:cubicBezTo>
                    <a:cubicBezTo>
                      <a:pt x="38325" y="37222"/>
                      <a:pt x="33816" y="35733"/>
                      <a:pt x="24799" y="33500"/>
                    </a:cubicBezTo>
                    <a:cubicBezTo>
                      <a:pt x="17284" y="31266"/>
                      <a:pt x="11272" y="30522"/>
                      <a:pt x="8266" y="28289"/>
                    </a:cubicBezTo>
                    <a:cubicBezTo>
                      <a:pt x="3757" y="25311"/>
                      <a:pt x="1503" y="21589"/>
                      <a:pt x="1503" y="16378"/>
                    </a:cubicBezTo>
                    <a:cubicBezTo>
                      <a:pt x="1503" y="6700"/>
                      <a:pt x="9018" y="0"/>
                      <a:pt x="22544" y="0"/>
                    </a:cubicBezTo>
                    <a:cubicBezTo>
                      <a:pt x="36071" y="0"/>
                      <a:pt x="42834" y="5211"/>
                      <a:pt x="43585" y="15633"/>
                    </a:cubicBezTo>
                    <a:lnTo>
                      <a:pt x="36071" y="15633"/>
                    </a:lnTo>
                    <a:cubicBezTo>
                      <a:pt x="35319" y="8933"/>
                      <a:pt x="30810" y="5211"/>
                      <a:pt x="22544" y="5211"/>
                    </a:cubicBezTo>
                    <a:cubicBezTo>
                      <a:pt x="13527" y="5211"/>
                      <a:pt x="8266" y="8933"/>
                      <a:pt x="8266" y="14889"/>
                    </a:cubicBezTo>
                    <a:cubicBezTo>
                      <a:pt x="8266" y="21589"/>
                      <a:pt x="15029" y="23077"/>
                      <a:pt x="27053" y="26055"/>
                    </a:cubicBezTo>
                    <a:cubicBezTo>
                      <a:pt x="39828" y="29033"/>
                      <a:pt x="45840" y="32755"/>
                      <a:pt x="45840" y="43177"/>
                    </a:cubicBezTo>
                    <a:cubicBezTo>
                      <a:pt x="45840" y="54344"/>
                      <a:pt x="36822" y="61044"/>
                      <a:pt x="22544" y="61044"/>
                    </a:cubicBezTo>
                    <a:cubicBezTo>
                      <a:pt x="8266" y="61044"/>
                      <a:pt x="0" y="55088"/>
                      <a:pt x="0" y="43922"/>
                    </a:cubicBezTo>
                    <a:lnTo>
                      <a:pt x="7515" y="43922"/>
                    </a:lnTo>
                    <a:cubicBezTo>
                      <a:pt x="6763" y="52110"/>
                      <a:pt x="12024" y="55833"/>
                      <a:pt x="21793" y="55833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:a16="http://schemas.microsoft.com/office/drawing/2014/main" id="{8C795AC5-F109-724A-88BD-92754900A230}"/>
                  </a:ext>
                </a:extLst>
              </p:cNvPr>
              <p:cNvSpPr/>
              <p:nvPr/>
            </p:nvSpPr>
            <p:spPr>
              <a:xfrm>
                <a:off x="11342928" y="598001"/>
                <a:ext cx="9017" cy="84121"/>
              </a:xfrm>
              <a:custGeom>
                <a:avLst/>
                <a:gdLst>
                  <a:gd name="connsiteX0" fmla="*/ 0 w 9017"/>
                  <a:gd name="connsiteY0" fmla="*/ 26055 h 84121"/>
                  <a:gd name="connsiteX1" fmla="*/ 7515 w 9017"/>
                  <a:gd name="connsiteY1" fmla="*/ 26055 h 84121"/>
                  <a:gd name="connsiteX2" fmla="*/ 7515 w 9017"/>
                  <a:gd name="connsiteY2" fmla="*/ 84121 h 84121"/>
                  <a:gd name="connsiteX3" fmla="*/ 0 w 9017"/>
                  <a:gd name="connsiteY3" fmla="*/ 84121 h 84121"/>
                  <a:gd name="connsiteX4" fmla="*/ 0 w 9017"/>
                  <a:gd name="connsiteY4" fmla="*/ 26055 h 84121"/>
                  <a:gd name="connsiteX5" fmla="*/ 0 w 9017"/>
                  <a:gd name="connsiteY5" fmla="*/ 0 h 84121"/>
                  <a:gd name="connsiteX6" fmla="*/ 9018 w 9017"/>
                  <a:gd name="connsiteY6" fmla="*/ 0 h 84121"/>
                  <a:gd name="connsiteX7" fmla="*/ 9018 w 9017"/>
                  <a:gd name="connsiteY7" fmla="*/ 9678 h 84121"/>
                  <a:gd name="connsiteX8" fmla="*/ 0 w 9017"/>
                  <a:gd name="connsiteY8" fmla="*/ 9678 h 84121"/>
                  <a:gd name="connsiteX9" fmla="*/ 0 w 9017"/>
                  <a:gd name="connsiteY9" fmla="*/ 0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17" h="84121">
                    <a:moveTo>
                      <a:pt x="0" y="26055"/>
                    </a:moveTo>
                    <a:lnTo>
                      <a:pt x="7515" y="26055"/>
                    </a:lnTo>
                    <a:lnTo>
                      <a:pt x="7515" y="84121"/>
                    </a:lnTo>
                    <a:lnTo>
                      <a:pt x="0" y="84121"/>
                    </a:lnTo>
                    <a:lnTo>
                      <a:pt x="0" y="26055"/>
                    </a:lnTo>
                    <a:close/>
                    <a:moveTo>
                      <a:pt x="0" y="0"/>
                    </a:moveTo>
                    <a:lnTo>
                      <a:pt x="9018" y="0"/>
                    </a:lnTo>
                    <a:lnTo>
                      <a:pt x="9018" y="9678"/>
                    </a:lnTo>
                    <a:lnTo>
                      <a:pt x="0" y="96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C7CF5E76-8F17-F04D-9055-5BF881D43C51}"/>
                  </a:ext>
                </a:extLst>
              </p:cNvPr>
              <p:cNvSpPr/>
              <p:nvPr/>
            </p:nvSpPr>
            <p:spPr>
              <a:xfrm>
                <a:off x="11367727" y="622567"/>
                <a:ext cx="47342" cy="61043"/>
              </a:xfrm>
              <a:custGeom>
                <a:avLst/>
                <a:gdLst>
                  <a:gd name="connsiteX0" fmla="*/ 25550 w 47342"/>
                  <a:gd name="connsiteY0" fmla="*/ 61044 h 61043"/>
                  <a:gd name="connsiteX1" fmla="*/ 0 w 47342"/>
                  <a:gd name="connsiteY1" fmla="*/ 31266 h 61043"/>
                  <a:gd name="connsiteX2" fmla="*/ 25550 w 47342"/>
                  <a:gd name="connsiteY2" fmla="*/ 0 h 61043"/>
                  <a:gd name="connsiteX3" fmla="*/ 47343 w 47342"/>
                  <a:gd name="connsiteY3" fmla="*/ 19355 h 61043"/>
                  <a:gd name="connsiteX4" fmla="*/ 39076 w 47342"/>
                  <a:gd name="connsiteY4" fmla="*/ 19355 h 61043"/>
                  <a:gd name="connsiteX5" fmla="*/ 24799 w 47342"/>
                  <a:gd name="connsiteY5" fmla="*/ 5211 h 61043"/>
                  <a:gd name="connsiteX6" fmla="*/ 6763 w 47342"/>
                  <a:gd name="connsiteY6" fmla="*/ 30522 h 61043"/>
                  <a:gd name="connsiteX7" fmla="*/ 24799 w 47342"/>
                  <a:gd name="connsiteY7" fmla="*/ 54344 h 61043"/>
                  <a:gd name="connsiteX8" fmla="*/ 39828 w 47342"/>
                  <a:gd name="connsiteY8" fmla="*/ 41688 h 61043"/>
                  <a:gd name="connsiteX9" fmla="*/ 47343 w 47342"/>
                  <a:gd name="connsiteY9" fmla="*/ 41688 h 61043"/>
                  <a:gd name="connsiteX10" fmla="*/ 25550 w 47342"/>
                  <a:gd name="connsiteY10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42" h="61043">
                    <a:moveTo>
                      <a:pt x="25550" y="61044"/>
                    </a:moveTo>
                    <a:cubicBezTo>
                      <a:pt x="9769" y="61044"/>
                      <a:pt x="0" y="49877"/>
                      <a:pt x="0" y="31266"/>
                    </a:cubicBezTo>
                    <a:cubicBezTo>
                      <a:pt x="0" y="11167"/>
                      <a:pt x="9018" y="0"/>
                      <a:pt x="25550" y="0"/>
                    </a:cubicBezTo>
                    <a:cubicBezTo>
                      <a:pt x="39076" y="0"/>
                      <a:pt x="47343" y="7444"/>
                      <a:pt x="47343" y="19355"/>
                    </a:cubicBezTo>
                    <a:lnTo>
                      <a:pt x="39076" y="19355"/>
                    </a:lnTo>
                    <a:cubicBezTo>
                      <a:pt x="38325" y="10422"/>
                      <a:pt x="32313" y="5211"/>
                      <a:pt x="24799" y="5211"/>
                    </a:cubicBezTo>
                    <a:cubicBezTo>
                      <a:pt x="13527" y="5211"/>
                      <a:pt x="6763" y="14144"/>
                      <a:pt x="6763" y="30522"/>
                    </a:cubicBezTo>
                    <a:cubicBezTo>
                      <a:pt x="6763" y="46155"/>
                      <a:pt x="12775" y="54344"/>
                      <a:pt x="24799" y="54344"/>
                    </a:cubicBezTo>
                    <a:cubicBezTo>
                      <a:pt x="33065" y="54344"/>
                      <a:pt x="38325" y="49877"/>
                      <a:pt x="39828" y="41688"/>
                    </a:cubicBezTo>
                    <a:lnTo>
                      <a:pt x="47343" y="41688"/>
                    </a:lnTo>
                    <a:cubicBezTo>
                      <a:pt x="46591" y="53599"/>
                      <a:pt x="38325" y="61044"/>
                      <a:pt x="25550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ACE9B105-83B7-B34B-963E-DD692207952B}"/>
                  </a:ext>
                </a:extLst>
              </p:cNvPr>
              <p:cNvSpPr/>
              <p:nvPr/>
            </p:nvSpPr>
            <p:spPr>
              <a:xfrm>
                <a:off x="11430850" y="598745"/>
                <a:ext cx="45839" cy="83376"/>
              </a:xfrm>
              <a:custGeom>
                <a:avLst/>
                <a:gdLst>
                  <a:gd name="connsiteX0" fmla="*/ 751 w 45839"/>
                  <a:gd name="connsiteY0" fmla="*/ 0 h 83376"/>
                  <a:gd name="connsiteX1" fmla="*/ 7515 w 45839"/>
                  <a:gd name="connsiteY1" fmla="*/ 0 h 83376"/>
                  <a:gd name="connsiteX2" fmla="*/ 7515 w 45839"/>
                  <a:gd name="connsiteY2" fmla="*/ 34988 h 83376"/>
                  <a:gd name="connsiteX3" fmla="*/ 26301 w 45839"/>
                  <a:gd name="connsiteY3" fmla="*/ 24566 h 83376"/>
                  <a:gd name="connsiteX4" fmla="*/ 45840 w 45839"/>
                  <a:gd name="connsiteY4" fmla="*/ 47644 h 83376"/>
                  <a:gd name="connsiteX5" fmla="*/ 45840 w 45839"/>
                  <a:gd name="connsiteY5" fmla="*/ 83377 h 83376"/>
                  <a:gd name="connsiteX6" fmla="*/ 38325 w 45839"/>
                  <a:gd name="connsiteY6" fmla="*/ 83377 h 83376"/>
                  <a:gd name="connsiteX7" fmla="*/ 38325 w 45839"/>
                  <a:gd name="connsiteY7" fmla="*/ 48388 h 83376"/>
                  <a:gd name="connsiteX8" fmla="*/ 24799 w 45839"/>
                  <a:gd name="connsiteY8" fmla="*/ 30522 h 83376"/>
                  <a:gd name="connsiteX9" fmla="*/ 6763 w 45839"/>
                  <a:gd name="connsiteY9" fmla="*/ 49133 h 83376"/>
                  <a:gd name="connsiteX10" fmla="*/ 6763 w 45839"/>
                  <a:gd name="connsiteY10" fmla="*/ 83377 h 83376"/>
                  <a:gd name="connsiteX11" fmla="*/ 0 w 45839"/>
                  <a:gd name="connsiteY11" fmla="*/ 83377 h 83376"/>
                  <a:gd name="connsiteX12" fmla="*/ 0 w 45839"/>
                  <a:gd name="connsiteY12" fmla="*/ 0 h 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839" h="83376">
                    <a:moveTo>
                      <a:pt x="751" y="0"/>
                    </a:moveTo>
                    <a:lnTo>
                      <a:pt x="7515" y="0"/>
                    </a:lnTo>
                    <a:lnTo>
                      <a:pt x="7515" y="34988"/>
                    </a:lnTo>
                    <a:cubicBezTo>
                      <a:pt x="12775" y="28289"/>
                      <a:pt x="18787" y="24566"/>
                      <a:pt x="26301" y="24566"/>
                    </a:cubicBezTo>
                    <a:cubicBezTo>
                      <a:pt x="39828" y="24566"/>
                      <a:pt x="45840" y="32011"/>
                      <a:pt x="45840" y="47644"/>
                    </a:cubicBezTo>
                    <a:lnTo>
                      <a:pt x="45840" y="83377"/>
                    </a:lnTo>
                    <a:lnTo>
                      <a:pt x="38325" y="83377"/>
                    </a:lnTo>
                    <a:lnTo>
                      <a:pt x="38325" y="48388"/>
                    </a:lnTo>
                    <a:cubicBezTo>
                      <a:pt x="38325" y="36477"/>
                      <a:pt x="34568" y="30522"/>
                      <a:pt x="24799" y="30522"/>
                    </a:cubicBezTo>
                    <a:cubicBezTo>
                      <a:pt x="14278" y="30522"/>
                      <a:pt x="6763" y="37966"/>
                      <a:pt x="6763" y="49133"/>
                    </a:cubicBezTo>
                    <a:lnTo>
                      <a:pt x="6763" y="83377"/>
                    </a:lnTo>
                    <a:lnTo>
                      <a:pt x="0" y="833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EC76A2BC-53A4-4C48-A6B4-84A7DF07FE57}"/>
                  </a:ext>
                </a:extLst>
              </p:cNvPr>
              <p:cNvSpPr/>
              <p:nvPr/>
            </p:nvSpPr>
            <p:spPr>
              <a:xfrm>
                <a:off x="11493974" y="622567"/>
                <a:ext cx="52602" cy="61043"/>
              </a:xfrm>
              <a:custGeom>
                <a:avLst/>
                <a:gdLst>
                  <a:gd name="connsiteX0" fmla="*/ 45088 w 52602"/>
                  <a:gd name="connsiteY0" fmla="*/ 25311 h 61043"/>
                  <a:gd name="connsiteX1" fmla="*/ 27053 w 52602"/>
                  <a:gd name="connsiteY1" fmla="*/ 5211 h 61043"/>
                  <a:gd name="connsiteX2" fmla="*/ 9018 w 52602"/>
                  <a:gd name="connsiteY2" fmla="*/ 25311 h 61043"/>
                  <a:gd name="connsiteX3" fmla="*/ 45088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088" y="25311"/>
                    </a:moveTo>
                    <a:cubicBezTo>
                      <a:pt x="44337" y="12655"/>
                      <a:pt x="37574" y="5211"/>
                      <a:pt x="27053" y="5211"/>
                    </a:cubicBezTo>
                    <a:cubicBezTo>
                      <a:pt x="16532" y="5211"/>
                      <a:pt x="10521" y="11911"/>
                      <a:pt x="9018" y="25311"/>
                    </a:cubicBezTo>
                    <a:lnTo>
                      <a:pt x="45088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0349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E1E62D9C-42B1-5145-82F6-B16D7496BB8A}"/>
                  </a:ext>
                </a:extLst>
              </p:cNvPr>
              <p:cNvSpPr/>
              <p:nvPr/>
            </p:nvSpPr>
            <p:spPr>
              <a:xfrm>
                <a:off x="11562358" y="623312"/>
                <a:ext cx="28555" cy="58810"/>
              </a:xfrm>
              <a:custGeom>
                <a:avLst/>
                <a:gdLst>
                  <a:gd name="connsiteX0" fmla="*/ 751 w 28555"/>
                  <a:gd name="connsiteY0" fmla="*/ 14144 h 58810"/>
                  <a:gd name="connsiteX1" fmla="*/ 0 w 28555"/>
                  <a:gd name="connsiteY1" fmla="*/ 0 h 58810"/>
                  <a:gd name="connsiteX2" fmla="*/ 7515 w 28555"/>
                  <a:gd name="connsiteY2" fmla="*/ 0 h 58810"/>
                  <a:gd name="connsiteX3" fmla="*/ 8266 w 28555"/>
                  <a:gd name="connsiteY3" fmla="*/ 8933 h 58810"/>
                  <a:gd name="connsiteX4" fmla="*/ 24799 w 28555"/>
                  <a:gd name="connsiteY4" fmla="*/ 0 h 58810"/>
                  <a:gd name="connsiteX5" fmla="*/ 28556 w 28555"/>
                  <a:gd name="connsiteY5" fmla="*/ 0 h 58810"/>
                  <a:gd name="connsiteX6" fmla="*/ 28556 w 28555"/>
                  <a:gd name="connsiteY6" fmla="*/ 6700 h 58810"/>
                  <a:gd name="connsiteX7" fmla="*/ 24799 w 28555"/>
                  <a:gd name="connsiteY7" fmla="*/ 6700 h 58810"/>
                  <a:gd name="connsiteX8" fmla="*/ 9018 w 28555"/>
                  <a:gd name="connsiteY8" fmla="*/ 24566 h 58810"/>
                  <a:gd name="connsiteX9" fmla="*/ 9018 w 28555"/>
                  <a:gd name="connsiteY9" fmla="*/ 58810 h 58810"/>
                  <a:gd name="connsiteX10" fmla="*/ 1503 w 28555"/>
                  <a:gd name="connsiteY10" fmla="*/ 58810 h 58810"/>
                  <a:gd name="connsiteX11" fmla="*/ 1503 w 28555"/>
                  <a:gd name="connsiteY11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55" h="58810">
                    <a:moveTo>
                      <a:pt x="751" y="14144"/>
                    </a:moveTo>
                    <a:cubicBezTo>
                      <a:pt x="751" y="11911"/>
                      <a:pt x="751" y="7444"/>
                      <a:pt x="0" y="0"/>
                    </a:cubicBezTo>
                    <a:lnTo>
                      <a:pt x="7515" y="0"/>
                    </a:lnTo>
                    <a:lnTo>
                      <a:pt x="8266" y="8933"/>
                    </a:lnTo>
                    <a:cubicBezTo>
                      <a:pt x="11272" y="2978"/>
                      <a:pt x="16532" y="0"/>
                      <a:pt x="24799" y="0"/>
                    </a:cubicBezTo>
                    <a:cubicBezTo>
                      <a:pt x="26301" y="0"/>
                      <a:pt x="27053" y="0"/>
                      <a:pt x="28556" y="0"/>
                    </a:cubicBezTo>
                    <a:lnTo>
                      <a:pt x="28556" y="6700"/>
                    </a:lnTo>
                    <a:cubicBezTo>
                      <a:pt x="27053" y="6700"/>
                      <a:pt x="25550" y="6700"/>
                      <a:pt x="24799" y="6700"/>
                    </a:cubicBezTo>
                    <a:cubicBezTo>
                      <a:pt x="15029" y="6700"/>
                      <a:pt x="9018" y="13400"/>
                      <a:pt x="9018" y="24566"/>
                    </a:cubicBezTo>
                    <a:lnTo>
                      <a:pt x="9018" y="58810"/>
                    </a:lnTo>
                    <a:lnTo>
                      <a:pt x="1503" y="58810"/>
                    </a:lnTo>
                    <a:lnTo>
                      <a:pt x="1503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:a16="http://schemas.microsoft.com/office/drawing/2014/main" id="{7AF13D6C-0DDA-1645-9C8D-27AB3A00C130}"/>
                  </a:ext>
                </a:extLst>
              </p:cNvPr>
              <p:cNvSpPr/>
              <p:nvPr/>
            </p:nvSpPr>
            <p:spPr>
              <a:xfrm>
                <a:off x="11598428" y="609167"/>
                <a:ext cx="33064" cy="74443"/>
              </a:xfrm>
              <a:custGeom>
                <a:avLst/>
                <a:gdLst>
                  <a:gd name="connsiteX0" fmla="*/ 27053 w 33064"/>
                  <a:gd name="connsiteY0" fmla="*/ 67744 h 74443"/>
                  <a:gd name="connsiteX1" fmla="*/ 33065 w 33064"/>
                  <a:gd name="connsiteY1" fmla="*/ 66999 h 74443"/>
                  <a:gd name="connsiteX2" fmla="*/ 33065 w 33064"/>
                  <a:gd name="connsiteY2" fmla="*/ 73699 h 74443"/>
                  <a:gd name="connsiteX3" fmla="*/ 24799 w 33064"/>
                  <a:gd name="connsiteY3" fmla="*/ 74443 h 74443"/>
                  <a:gd name="connsiteX4" fmla="*/ 11272 w 33064"/>
                  <a:gd name="connsiteY4" fmla="*/ 61044 h 74443"/>
                  <a:gd name="connsiteX5" fmla="*/ 11272 w 33064"/>
                  <a:gd name="connsiteY5" fmla="*/ 20100 h 74443"/>
                  <a:gd name="connsiteX6" fmla="*/ 0 w 33064"/>
                  <a:gd name="connsiteY6" fmla="*/ 20100 h 74443"/>
                  <a:gd name="connsiteX7" fmla="*/ 0 w 33064"/>
                  <a:gd name="connsiteY7" fmla="*/ 14889 h 74443"/>
                  <a:gd name="connsiteX8" fmla="*/ 11272 w 33064"/>
                  <a:gd name="connsiteY8" fmla="*/ 14889 h 74443"/>
                  <a:gd name="connsiteX9" fmla="*/ 11272 w 33064"/>
                  <a:gd name="connsiteY9" fmla="*/ 2978 h 74443"/>
                  <a:gd name="connsiteX10" fmla="*/ 18787 w 33064"/>
                  <a:gd name="connsiteY10" fmla="*/ 0 h 74443"/>
                  <a:gd name="connsiteX11" fmla="*/ 18787 w 33064"/>
                  <a:gd name="connsiteY11" fmla="*/ 14889 h 74443"/>
                  <a:gd name="connsiteX12" fmla="*/ 31562 w 33064"/>
                  <a:gd name="connsiteY12" fmla="*/ 14889 h 74443"/>
                  <a:gd name="connsiteX13" fmla="*/ 31562 w 33064"/>
                  <a:gd name="connsiteY13" fmla="*/ 20100 h 74443"/>
                  <a:gd name="connsiteX14" fmla="*/ 18787 w 33064"/>
                  <a:gd name="connsiteY14" fmla="*/ 20100 h 74443"/>
                  <a:gd name="connsiteX15" fmla="*/ 18787 w 33064"/>
                  <a:gd name="connsiteY15" fmla="*/ 57321 h 74443"/>
                  <a:gd name="connsiteX16" fmla="*/ 27053 w 33064"/>
                  <a:gd name="connsiteY16" fmla="*/ 67744 h 7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064" h="74443">
                    <a:moveTo>
                      <a:pt x="27053" y="67744"/>
                    </a:moveTo>
                    <a:cubicBezTo>
                      <a:pt x="29307" y="67744"/>
                      <a:pt x="30810" y="67744"/>
                      <a:pt x="33065" y="66999"/>
                    </a:cubicBezTo>
                    <a:lnTo>
                      <a:pt x="33065" y="73699"/>
                    </a:lnTo>
                    <a:cubicBezTo>
                      <a:pt x="30059" y="74443"/>
                      <a:pt x="27053" y="74443"/>
                      <a:pt x="24799" y="74443"/>
                    </a:cubicBezTo>
                    <a:cubicBezTo>
                      <a:pt x="15781" y="74443"/>
                      <a:pt x="11272" y="69977"/>
                      <a:pt x="11272" y="61044"/>
                    </a:cubicBezTo>
                    <a:lnTo>
                      <a:pt x="11272" y="20100"/>
                    </a:lnTo>
                    <a:lnTo>
                      <a:pt x="0" y="20100"/>
                    </a:lnTo>
                    <a:lnTo>
                      <a:pt x="0" y="14889"/>
                    </a:lnTo>
                    <a:lnTo>
                      <a:pt x="11272" y="14889"/>
                    </a:lnTo>
                    <a:lnTo>
                      <a:pt x="11272" y="2978"/>
                    </a:lnTo>
                    <a:lnTo>
                      <a:pt x="18787" y="0"/>
                    </a:lnTo>
                    <a:lnTo>
                      <a:pt x="18787" y="14889"/>
                    </a:lnTo>
                    <a:lnTo>
                      <a:pt x="31562" y="14889"/>
                    </a:lnTo>
                    <a:lnTo>
                      <a:pt x="31562" y="20100"/>
                    </a:lnTo>
                    <a:lnTo>
                      <a:pt x="18787" y="20100"/>
                    </a:lnTo>
                    <a:lnTo>
                      <a:pt x="18787" y="57321"/>
                    </a:lnTo>
                    <a:cubicBezTo>
                      <a:pt x="18787" y="64766"/>
                      <a:pt x="20290" y="67744"/>
                      <a:pt x="27053" y="677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6EBCE8A2-3373-5540-8977-9C407BBBBE84}"/>
                  </a:ext>
                </a:extLst>
              </p:cNvPr>
              <p:cNvSpPr/>
              <p:nvPr/>
            </p:nvSpPr>
            <p:spPr>
              <a:xfrm>
                <a:off x="11646523" y="671700"/>
                <a:ext cx="9017" cy="10422"/>
              </a:xfrm>
              <a:custGeom>
                <a:avLst/>
                <a:gdLst>
                  <a:gd name="connsiteX0" fmla="*/ 0 w 9017"/>
                  <a:gd name="connsiteY0" fmla="*/ 0 h 10422"/>
                  <a:gd name="connsiteX1" fmla="*/ 9018 w 9017"/>
                  <a:gd name="connsiteY1" fmla="*/ 0 h 10422"/>
                  <a:gd name="connsiteX2" fmla="*/ 9018 w 9017"/>
                  <a:gd name="connsiteY2" fmla="*/ 10422 h 10422"/>
                  <a:gd name="connsiteX3" fmla="*/ 0 w 9017"/>
                  <a:gd name="connsiteY3" fmla="*/ 10422 h 1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17" h="10422">
                    <a:moveTo>
                      <a:pt x="0" y="0"/>
                    </a:moveTo>
                    <a:lnTo>
                      <a:pt x="9018" y="0"/>
                    </a:lnTo>
                    <a:lnTo>
                      <a:pt x="9018" y="10422"/>
                    </a:lnTo>
                    <a:lnTo>
                      <a:pt x="0" y="10422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4" name="Freihandform 53">
              <a:extLst>
                <a:ext uri="{FF2B5EF4-FFF2-40B4-BE49-F238E27FC236}">
                  <a16:creationId xmlns:a16="http://schemas.microsoft.com/office/drawing/2014/main" id="{58868E2F-ACE4-E64D-B936-5F1BBD6E26D9}"/>
                </a:ext>
              </a:extLst>
            </p:cNvPr>
            <p:cNvSpPr/>
            <p:nvPr/>
          </p:nvSpPr>
          <p:spPr>
            <a:xfrm>
              <a:off x="10695912" y="280872"/>
              <a:ext cx="185613" cy="282140"/>
            </a:xfrm>
            <a:custGeom>
              <a:avLst/>
              <a:gdLst>
                <a:gd name="connsiteX0" fmla="*/ 84165 w 185613"/>
                <a:gd name="connsiteY0" fmla="*/ 135487 h 282140"/>
                <a:gd name="connsiteX1" fmla="*/ 158560 w 185613"/>
                <a:gd name="connsiteY1" fmla="*/ 78910 h 282140"/>
                <a:gd name="connsiteX2" fmla="*/ 82662 w 185613"/>
                <a:gd name="connsiteY2" fmla="*/ 23077 h 282140"/>
                <a:gd name="connsiteX3" fmla="*/ 25550 w 185613"/>
                <a:gd name="connsiteY3" fmla="*/ 23077 h 282140"/>
                <a:gd name="connsiteX4" fmla="*/ 25550 w 185613"/>
                <a:gd name="connsiteY4" fmla="*/ 136232 h 282140"/>
                <a:gd name="connsiteX5" fmla="*/ 84165 w 185613"/>
                <a:gd name="connsiteY5" fmla="*/ 136232 h 282140"/>
                <a:gd name="connsiteX6" fmla="*/ 0 w 185613"/>
                <a:gd name="connsiteY6" fmla="*/ 0 h 282140"/>
                <a:gd name="connsiteX7" fmla="*/ 67632 w 185613"/>
                <a:gd name="connsiteY7" fmla="*/ 0 h 282140"/>
                <a:gd name="connsiteX8" fmla="*/ 151797 w 185613"/>
                <a:gd name="connsiteY8" fmla="*/ 14889 h 282140"/>
                <a:gd name="connsiteX9" fmla="*/ 185613 w 185613"/>
                <a:gd name="connsiteY9" fmla="*/ 77421 h 282140"/>
                <a:gd name="connsiteX10" fmla="*/ 73644 w 185613"/>
                <a:gd name="connsiteY10" fmla="*/ 158565 h 282140"/>
                <a:gd name="connsiteX11" fmla="*/ 25550 w 185613"/>
                <a:gd name="connsiteY11" fmla="*/ 158565 h 282140"/>
                <a:gd name="connsiteX12" fmla="*/ 25550 w 185613"/>
                <a:gd name="connsiteY12" fmla="*/ 282141 h 282140"/>
                <a:gd name="connsiteX13" fmla="*/ 0 w 185613"/>
                <a:gd name="connsiteY13" fmla="*/ 282141 h 282140"/>
                <a:gd name="connsiteX14" fmla="*/ 0 w 185613"/>
                <a:gd name="connsiteY14" fmla="*/ 0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613" h="282140">
                  <a:moveTo>
                    <a:pt x="84165" y="135487"/>
                  </a:moveTo>
                  <a:cubicBezTo>
                    <a:pt x="133762" y="135487"/>
                    <a:pt x="158560" y="117621"/>
                    <a:pt x="158560" y="78910"/>
                  </a:cubicBezTo>
                  <a:cubicBezTo>
                    <a:pt x="158560" y="37966"/>
                    <a:pt x="134513" y="23077"/>
                    <a:pt x="82662" y="23077"/>
                  </a:cubicBezTo>
                  <a:lnTo>
                    <a:pt x="25550" y="23077"/>
                  </a:lnTo>
                  <a:lnTo>
                    <a:pt x="25550" y="136232"/>
                  </a:lnTo>
                  <a:lnTo>
                    <a:pt x="84165" y="136232"/>
                  </a:lnTo>
                  <a:close/>
                  <a:moveTo>
                    <a:pt x="0" y="0"/>
                  </a:moveTo>
                  <a:lnTo>
                    <a:pt x="67632" y="0"/>
                  </a:lnTo>
                  <a:cubicBezTo>
                    <a:pt x="104454" y="0"/>
                    <a:pt x="131507" y="1489"/>
                    <a:pt x="151797" y="14889"/>
                  </a:cubicBezTo>
                  <a:cubicBezTo>
                    <a:pt x="173590" y="29033"/>
                    <a:pt x="185613" y="52110"/>
                    <a:pt x="185613" y="77421"/>
                  </a:cubicBezTo>
                  <a:cubicBezTo>
                    <a:pt x="185613" y="131765"/>
                    <a:pt x="148040" y="158565"/>
                    <a:pt x="73644" y="158565"/>
                  </a:cubicBezTo>
                  <a:lnTo>
                    <a:pt x="25550" y="158565"/>
                  </a:lnTo>
                  <a:lnTo>
                    <a:pt x="25550" y="282141"/>
                  </a:lnTo>
                  <a:lnTo>
                    <a:pt x="0" y="282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354957D6-C6FA-2E47-AE71-48D10A9556E5}"/>
                </a:ext>
              </a:extLst>
            </p:cNvPr>
            <p:cNvSpPr/>
            <p:nvPr/>
          </p:nvSpPr>
          <p:spPr>
            <a:xfrm>
              <a:off x="10903318" y="280872"/>
              <a:ext cx="191625" cy="282140"/>
            </a:xfrm>
            <a:custGeom>
              <a:avLst/>
              <a:gdLst>
                <a:gd name="connsiteX0" fmla="*/ 86419 w 191625"/>
                <a:gd name="connsiteY0" fmla="*/ 259063 h 282140"/>
                <a:gd name="connsiteX1" fmla="*/ 163821 w 191625"/>
                <a:gd name="connsiteY1" fmla="*/ 203975 h 282140"/>
                <a:gd name="connsiteX2" fmla="*/ 81910 w 191625"/>
                <a:gd name="connsiteY2" fmla="*/ 145909 h 282140"/>
                <a:gd name="connsiteX3" fmla="*/ 24799 w 191625"/>
                <a:gd name="connsiteY3" fmla="*/ 145909 h 282140"/>
                <a:gd name="connsiteX4" fmla="*/ 24799 w 191625"/>
                <a:gd name="connsiteY4" fmla="*/ 259063 h 282140"/>
                <a:gd name="connsiteX5" fmla="*/ 86419 w 191625"/>
                <a:gd name="connsiteY5" fmla="*/ 259063 h 282140"/>
                <a:gd name="connsiteX6" fmla="*/ 75147 w 191625"/>
                <a:gd name="connsiteY6" fmla="*/ 125065 h 282140"/>
                <a:gd name="connsiteX7" fmla="*/ 151797 w 191625"/>
                <a:gd name="connsiteY7" fmla="*/ 72210 h 282140"/>
                <a:gd name="connsiteX8" fmla="*/ 75899 w 191625"/>
                <a:gd name="connsiteY8" fmla="*/ 23077 h 282140"/>
                <a:gd name="connsiteX9" fmla="*/ 24799 w 191625"/>
                <a:gd name="connsiteY9" fmla="*/ 23077 h 282140"/>
                <a:gd name="connsiteX10" fmla="*/ 24799 w 191625"/>
                <a:gd name="connsiteY10" fmla="*/ 125809 h 282140"/>
                <a:gd name="connsiteX11" fmla="*/ 75147 w 191625"/>
                <a:gd name="connsiteY11" fmla="*/ 125809 h 282140"/>
                <a:gd name="connsiteX12" fmla="*/ 0 w 191625"/>
                <a:gd name="connsiteY12" fmla="*/ 0 h 282140"/>
                <a:gd name="connsiteX13" fmla="*/ 72141 w 191625"/>
                <a:gd name="connsiteY13" fmla="*/ 0 h 282140"/>
                <a:gd name="connsiteX14" fmla="*/ 178850 w 191625"/>
                <a:gd name="connsiteY14" fmla="*/ 71466 h 282140"/>
                <a:gd name="connsiteX15" fmla="*/ 125496 w 191625"/>
                <a:gd name="connsiteY15" fmla="*/ 133998 h 282140"/>
                <a:gd name="connsiteX16" fmla="*/ 191625 w 191625"/>
                <a:gd name="connsiteY16" fmla="*/ 203975 h 282140"/>
                <a:gd name="connsiteX17" fmla="*/ 78153 w 191625"/>
                <a:gd name="connsiteY17" fmla="*/ 282141 h 282140"/>
                <a:gd name="connsiteX18" fmla="*/ 0 w 191625"/>
                <a:gd name="connsiteY18" fmla="*/ 282141 h 282140"/>
                <a:gd name="connsiteX19" fmla="*/ 0 w 191625"/>
                <a:gd name="connsiteY19" fmla="*/ 0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1625" h="282140">
                  <a:moveTo>
                    <a:pt x="86419" y="259063"/>
                  </a:moveTo>
                  <a:cubicBezTo>
                    <a:pt x="136768" y="259063"/>
                    <a:pt x="163821" y="236730"/>
                    <a:pt x="163821" y="203975"/>
                  </a:cubicBezTo>
                  <a:cubicBezTo>
                    <a:pt x="163821" y="163776"/>
                    <a:pt x="136768" y="145909"/>
                    <a:pt x="81910" y="145909"/>
                  </a:cubicBezTo>
                  <a:lnTo>
                    <a:pt x="24799" y="145909"/>
                  </a:lnTo>
                  <a:lnTo>
                    <a:pt x="24799" y="259063"/>
                  </a:lnTo>
                  <a:lnTo>
                    <a:pt x="86419" y="259063"/>
                  </a:lnTo>
                  <a:close/>
                  <a:moveTo>
                    <a:pt x="75147" y="125065"/>
                  </a:moveTo>
                  <a:cubicBezTo>
                    <a:pt x="127750" y="125065"/>
                    <a:pt x="151797" y="110921"/>
                    <a:pt x="151797" y="72210"/>
                  </a:cubicBezTo>
                  <a:cubicBezTo>
                    <a:pt x="151797" y="37966"/>
                    <a:pt x="126999" y="23077"/>
                    <a:pt x="75899" y="23077"/>
                  </a:cubicBezTo>
                  <a:lnTo>
                    <a:pt x="24799" y="23077"/>
                  </a:lnTo>
                  <a:lnTo>
                    <a:pt x="24799" y="125809"/>
                  </a:lnTo>
                  <a:lnTo>
                    <a:pt x="75147" y="125809"/>
                  </a:lnTo>
                  <a:close/>
                  <a:moveTo>
                    <a:pt x="0" y="0"/>
                  </a:moveTo>
                  <a:lnTo>
                    <a:pt x="72141" y="0"/>
                  </a:lnTo>
                  <a:cubicBezTo>
                    <a:pt x="143531" y="0"/>
                    <a:pt x="178850" y="23822"/>
                    <a:pt x="178850" y="71466"/>
                  </a:cubicBezTo>
                  <a:cubicBezTo>
                    <a:pt x="178850" y="102732"/>
                    <a:pt x="160063" y="125809"/>
                    <a:pt x="125496" y="133998"/>
                  </a:cubicBezTo>
                  <a:cubicBezTo>
                    <a:pt x="167578" y="141443"/>
                    <a:pt x="191625" y="167498"/>
                    <a:pt x="191625" y="203975"/>
                  </a:cubicBezTo>
                  <a:cubicBezTo>
                    <a:pt x="191625" y="254597"/>
                    <a:pt x="153300" y="282141"/>
                    <a:pt x="78153" y="282141"/>
                  </a:cubicBezTo>
                  <a:lnTo>
                    <a:pt x="0" y="282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AC19A9FE-E37C-054B-BFFB-42E51B73AA43}"/>
                </a:ext>
              </a:extLst>
            </p:cNvPr>
            <p:cNvSpPr/>
            <p:nvPr/>
          </p:nvSpPr>
          <p:spPr>
            <a:xfrm>
              <a:off x="11115233" y="361271"/>
              <a:ext cx="178098" cy="206208"/>
            </a:xfrm>
            <a:custGeom>
              <a:avLst/>
              <a:gdLst>
                <a:gd name="connsiteX0" fmla="*/ 151797 w 178098"/>
                <a:gd name="connsiteY0" fmla="*/ 87099 h 206208"/>
                <a:gd name="connsiteX1" fmla="*/ 89425 w 178098"/>
                <a:gd name="connsiteY1" fmla="*/ 19355 h 206208"/>
                <a:gd name="connsiteX2" fmla="*/ 27053 w 178098"/>
                <a:gd name="connsiteY2" fmla="*/ 87099 h 206208"/>
                <a:gd name="connsiteX3" fmla="*/ 151797 w 178098"/>
                <a:gd name="connsiteY3" fmla="*/ 87099 h 206208"/>
                <a:gd name="connsiteX4" fmla="*/ 90177 w 178098"/>
                <a:gd name="connsiteY4" fmla="*/ 206208 h 206208"/>
                <a:gd name="connsiteX5" fmla="*/ 0 w 178098"/>
                <a:gd name="connsiteY5" fmla="*/ 104965 h 206208"/>
                <a:gd name="connsiteX6" fmla="*/ 91679 w 178098"/>
                <a:gd name="connsiteY6" fmla="*/ 0 h 206208"/>
                <a:gd name="connsiteX7" fmla="*/ 178099 w 178098"/>
                <a:gd name="connsiteY7" fmla="*/ 99010 h 206208"/>
                <a:gd name="connsiteX8" fmla="*/ 178099 w 178098"/>
                <a:gd name="connsiteY8" fmla="*/ 105710 h 206208"/>
                <a:gd name="connsiteX9" fmla="*/ 27053 w 178098"/>
                <a:gd name="connsiteY9" fmla="*/ 105710 h 206208"/>
                <a:gd name="connsiteX10" fmla="*/ 93182 w 178098"/>
                <a:gd name="connsiteY10" fmla="*/ 186109 h 206208"/>
                <a:gd name="connsiteX11" fmla="*/ 151046 w 178098"/>
                <a:gd name="connsiteY11" fmla="*/ 139209 h 206208"/>
                <a:gd name="connsiteX12" fmla="*/ 175093 w 178098"/>
                <a:gd name="connsiteY12" fmla="*/ 139209 h 206208"/>
                <a:gd name="connsiteX13" fmla="*/ 90177 w 178098"/>
                <a:gd name="connsiteY13" fmla="*/ 206208 h 2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98" h="206208">
                  <a:moveTo>
                    <a:pt x="151797" y="87099"/>
                  </a:moveTo>
                  <a:cubicBezTo>
                    <a:pt x="149543" y="43922"/>
                    <a:pt x="125496" y="19355"/>
                    <a:pt x="89425" y="19355"/>
                  </a:cubicBezTo>
                  <a:cubicBezTo>
                    <a:pt x="54857" y="19355"/>
                    <a:pt x="33065" y="42433"/>
                    <a:pt x="27053" y="87099"/>
                  </a:cubicBezTo>
                  <a:lnTo>
                    <a:pt x="151797" y="87099"/>
                  </a:lnTo>
                  <a:close/>
                  <a:moveTo>
                    <a:pt x="90177" y="206208"/>
                  </a:moveTo>
                  <a:cubicBezTo>
                    <a:pt x="35319" y="206208"/>
                    <a:pt x="0" y="166753"/>
                    <a:pt x="0" y="104965"/>
                  </a:cubicBezTo>
                  <a:cubicBezTo>
                    <a:pt x="0" y="41688"/>
                    <a:pt x="36822" y="0"/>
                    <a:pt x="91679" y="0"/>
                  </a:cubicBezTo>
                  <a:cubicBezTo>
                    <a:pt x="143531" y="0"/>
                    <a:pt x="178099" y="37966"/>
                    <a:pt x="178099" y="99010"/>
                  </a:cubicBezTo>
                  <a:lnTo>
                    <a:pt x="178099" y="105710"/>
                  </a:lnTo>
                  <a:lnTo>
                    <a:pt x="27053" y="105710"/>
                  </a:lnTo>
                  <a:cubicBezTo>
                    <a:pt x="27053" y="157076"/>
                    <a:pt x="51852" y="186109"/>
                    <a:pt x="93182" y="186109"/>
                  </a:cubicBezTo>
                  <a:cubicBezTo>
                    <a:pt x="122490" y="186109"/>
                    <a:pt x="145785" y="167498"/>
                    <a:pt x="151046" y="139209"/>
                  </a:cubicBezTo>
                  <a:lnTo>
                    <a:pt x="175093" y="139209"/>
                  </a:lnTo>
                  <a:cubicBezTo>
                    <a:pt x="169081" y="181642"/>
                    <a:pt x="137519" y="206208"/>
                    <a:pt x="90177" y="206208"/>
                  </a:cubicBezTo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1A112CA2-7BA4-8642-B78C-C07184338D89}"/>
                </a:ext>
              </a:extLst>
            </p:cNvPr>
            <p:cNvSpPr/>
            <p:nvPr/>
          </p:nvSpPr>
          <p:spPr>
            <a:xfrm>
              <a:off x="11309112" y="361271"/>
              <a:ext cx="155554" cy="206208"/>
            </a:xfrm>
            <a:custGeom>
              <a:avLst/>
              <a:gdLst>
                <a:gd name="connsiteX0" fmla="*/ 99946 w 155554"/>
                <a:gd name="connsiteY0" fmla="*/ 100499 h 206208"/>
                <a:gd name="connsiteX1" fmla="*/ 24047 w 155554"/>
                <a:gd name="connsiteY1" fmla="*/ 146654 h 206208"/>
                <a:gd name="connsiteX2" fmla="*/ 69135 w 155554"/>
                <a:gd name="connsiteY2" fmla="*/ 186109 h 206208"/>
                <a:gd name="connsiteX3" fmla="*/ 129253 w 155554"/>
                <a:gd name="connsiteY3" fmla="*/ 128787 h 206208"/>
                <a:gd name="connsiteX4" fmla="*/ 129253 w 155554"/>
                <a:gd name="connsiteY4" fmla="*/ 100499 h 206208"/>
                <a:gd name="connsiteX5" fmla="*/ 99946 w 155554"/>
                <a:gd name="connsiteY5" fmla="*/ 100499 h 206208"/>
                <a:gd name="connsiteX6" fmla="*/ 130756 w 155554"/>
                <a:gd name="connsiteY6" fmla="*/ 168987 h 206208"/>
                <a:gd name="connsiteX7" fmla="*/ 64627 w 155554"/>
                <a:gd name="connsiteY7" fmla="*/ 206208 h 206208"/>
                <a:gd name="connsiteX8" fmla="*/ 0 w 155554"/>
                <a:gd name="connsiteY8" fmla="*/ 146654 h 206208"/>
                <a:gd name="connsiteX9" fmla="*/ 93934 w 155554"/>
                <a:gd name="connsiteY9" fmla="*/ 81888 h 206208"/>
                <a:gd name="connsiteX10" fmla="*/ 127750 w 155554"/>
                <a:gd name="connsiteY10" fmla="*/ 81888 h 206208"/>
                <a:gd name="connsiteX11" fmla="*/ 127750 w 155554"/>
                <a:gd name="connsiteY11" fmla="*/ 58810 h 206208"/>
                <a:gd name="connsiteX12" fmla="*/ 80407 w 155554"/>
                <a:gd name="connsiteY12" fmla="*/ 18611 h 206208"/>
                <a:gd name="connsiteX13" fmla="*/ 32313 w 155554"/>
                <a:gd name="connsiteY13" fmla="*/ 53599 h 206208"/>
                <a:gd name="connsiteX14" fmla="*/ 7515 w 155554"/>
                <a:gd name="connsiteY14" fmla="*/ 53599 h 206208"/>
                <a:gd name="connsiteX15" fmla="*/ 79656 w 155554"/>
                <a:gd name="connsiteY15" fmla="*/ 0 h 206208"/>
                <a:gd name="connsiteX16" fmla="*/ 133010 w 155554"/>
                <a:gd name="connsiteY16" fmla="*/ 14889 h 206208"/>
                <a:gd name="connsiteX17" fmla="*/ 152549 w 155554"/>
                <a:gd name="connsiteY17" fmla="*/ 78166 h 206208"/>
                <a:gd name="connsiteX18" fmla="*/ 152549 w 155554"/>
                <a:gd name="connsiteY18" fmla="*/ 163776 h 206208"/>
                <a:gd name="connsiteX19" fmla="*/ 155555 w 155554"/>
                <a:gd name="connsiteY19" fmla="*/ 200997 h 206208"/>
                <a:gd name="connsiteX20" fmla="*/ 131507 w 155554"/>
                <a:gd name="connsiteY20" fmla="*/ 200997 h 206208"/>
                <a:gd name="connsiteX21" fmla="*/ 130756 w 155554"/>
                <a:gd name="connsiteY21" fmla="*/ 168987 h 2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54" h="206208">
                  <a:moveTo>
                    <a:pt x="99946" y="100499"/>
                  </a:moveTo>
                  <a:cubicBezTo>
                    <a:pt x="49597" y="100499"/>
                    <a:pt x="24047" y="118365"/>
                    <a:pt x="24047" y="146654"/>
                  </a:cubicBezTo>
                  <a:cubicBezTo>
                    <a:pt x="24047" y="169731"/>
                    <a:pt x="40579" y="186109"/>
                    <a:pt x="69135" y="186109"/>
                  </a:cubicBezTo>
                  <a:cubicBezTo>
                    <a:pt x="104454" y="186109"/>
                    <a:pt x="129253" y="160798"/>
                    <a:pt x="129253" y="128787"/>
                  </a:cubicBezTo>
                  <a:lnTo>
                    <a:pt x="129253" y="100499"/>
                  </a:lnTo>
                  <a:lnTo>
                    <a:pt x="99946" y="100499"/>
                  </a:lnTo>
                  <a:close/>
                  <a:moveTo>
                    <a:pt x="130756" y="168987"/>
                  </a:moveTo>
                  <a:cubicBezTo>
                    <a:pt x="116478" y="193553"/>
                    <a:pt x="93182" y="206208"/>
                    <a:pt x="64627" y="206208"/>
                  </a:cubicBezTo>
                  <a:cubicBezTo>
                    <a:pt x="24799" y="206208"/>
                    <a:pt x="0" y="183131"/>
                    <a:pt x="0" y="146654"/>
                  </a:cubicBezTo>
                  <a:cubicBezTo>
                    <a:pt x="0" y="107943"/>
                    <a:pt x="33816" y="81888"/>
                    <a:pt x="93934" y="81888"/>
                  </a:cubicBezTo>
                  <a:lnTo>
                    <a:pt x="127750" y="81888"/>
                  </a:lnTo>
                  <a:lnTo>
                    <a:pt x="127750" y="58810"/>
                  </a:lnTo>
                  <a:cubicBezTo>
                    <a:pt x="127750" y="32755"/>
                    <a:pt x="111218" y="18611"/>
                    <a:pt x="80407" y="18611"/>
                  </a:cubicBezTo>
                  <a:cubicBezTo>
                    <a:pt x="51100" y="18611"/>
                    <a:pt x="33816" y="32011"/>
                    <a:pt x="32313" y="53599"/>
                  </a:cubicBezTo>
                  <a:lnTo>
                    <a:pt x="7515" y="53599"/>
                  </a:lnTo>
                  <a:cubicBezTo>
                    <a:pt x="11272" y="19355"/>
                    <a:pt x="36822" y="0"/>
                    <a:pt x="79656" y="0"/>
                  </a:cubicBezTo>
                  <a:cubicBezTo>
                    <a:pt x="102952" y="0"/>
                    <a:pt x="120987" y="5211"/>
                    <a:pt x="133010" y="14889"/>
                  </a:cubicBezTo>
                  <a:cubicBezTo>
                    <a:pt x="151797" y="30522"/>
                    <a:pt x="152549" y="49133"/>
                    <a:pt x="152549" y="78166"/>
                  </a:cubicBezTo>
                  <a:lnTo>
                    <a:pt x="152549" y="163776"/>
                  </a:lnTo>
                  <a:cubicBezTo>
                    <a:pt x="152549" y="174942"/>
                    <a:pt x="154052" y="187598"/>
                    <a:pt x="155555" y="200997"/>
                  </a:cubicBezTo>
                  <a:lnTo>
                    <a:pt x="131507" y="200997"/>
                  </a:lnTo>
                  <a:lnTo>
                    <a:pt x="130756" y="168987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74DC427D-8DC4-9545-B38D-AE9E85AAFA2F}"/>
                </a:ext>
              </a:extLst>
            </p:cNvPr>
            <p:cNvSpPr/>
            <p:nvPr/>
          </p:nvSpPr>
          <p:spPr>
            <a:xfrm>
              <a:off x="11496980" y="280872"/>
              <a:ext cx="193879" cy="282140"/>
            </a:xfrm>
            <a:custGeom>
              <a:avLst/>
              <a:gdLst>
                <a:gd name="connsiteX0" fmla="*/ 0 w 193879"/>
                <a:gd name="connsiteY0" fmla="*/ 0 h 282140"/>
                <a:gd name="connsiteX1" fmla="*/ 24799 w 193879"/>
                <a:gd name="connsiteY1" fmla="*/ 0 h 282140"/>
                <a:gd name="connsiteX2" fmla="*/ 24799 w 193879"/>
                <a:gd name="connsiteY2" fmla="*/ 125065 h 282140"/>
                <a:gd name="connsiteX3" fmla="*/ 150294 w 193879"/>
                <a:gd name="connsiteY3" fmla="*/ 0 h 282140"/>
                <a:gd name="connsiteX4" fmla="*/ 181856 w 193879"/>
                <a:gd name="connsiteY4" fmla="*/ 0 h 282140"/>
                <a:gd name="connsiteX5" fmla="*/ 51852 w 193879"/>
                <a:gd name="connsiteY5" fmla="*/ 128787 h 282140"/>
                <a:gd name="connsiteX6" fmla="*/ 193880 w 193879"/>
                <a:gd name="connsiteY6" fmla="*/ 282141 h 282140"/>
                <a:gd name="connsiteX7" fmla="*/ 160815 w 193879"/>
                <a:gd name="connsiteY7" fmla="*/ 282141 h 282140"/>
                <a:gd name="connsiteX8" fmla="*/ 24799 w 193879"/>
                <a:gd name="connsiteY8" fmla="*/ 133998 h 282140"/>
                <a:gd name="connsiteX9" fmla="*/ 24799 w 193879"/>
                <a:gd name="connsiteY9" fmla="*/ 282141 h 282140"/>
                <a:gd name="connsiteX10" fmla="*/ 0 w 193879"/>
                <a:gd name="connsiteY10" fmla="*/ 282141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79" h="282140">
                  <a:moveTo>
                    <a:pt x="0" y="0"/>
                  </a:moveTo>
                  <a:lnTo>
                    <a:pt x="24799" y="0"/>
                  </a:lnTo>
                  <a:lnTo>
                    <a:pt x="24799" y="125065"/>
                  </a:lnTo>
                  <a:lnTo>
                    <a:pt x="150294" y="0"/>
                  </a:lnTo>
                  <a:lnTo>
                    <a:pt x="181856" y="0"/>
                  </a:lnTo>
                  <a:lnTo>
                    <a:pt x="51852" y="128787"/>
                  </a:lnTo>
                  <a:lnTo>
                    <a:pt x="193880" y="282141"/>
                  </a:lnTo>
                  <a:lnTo>
                    <a:pt x="160815" y="282141"/>
                  </a:lnTo>
                  <a:lnTo>
                    <a:pt x="24799" y="133998"/>
                  </a:lnTo>
                  <a:lnTo>
                    <a:pt x="24799" y="282141"/>
                  </a:lnTo>
                  <a:lnTo>
                    <a:pt x="0" y="282141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63F2BA8C-2F36-F241-853B-BB54A714D20B}"/>
                </a:ext>
              </a:extLst>
            </p:cNvPr>
            <p:cNvSpPr/>
            <p:nvPr/>
          </p:nvSpPr>
          <p:spPr>
            <a:xfrm>
              <a:off x="11657043" y="280872"/>
              <a:ext cx="172838" cy="282140"/>
            </a:xfrm>
            <a:custGeom>
              <a:avLst/>
              <a:gdLst>
                <a:gd name="connsiteX0" fmla="*/ 172838 w 172838"/>
                <a:gd name="connsiteY0" fmla="*/ 282141 h 282140"/>
                <a:gd name="connsiteX1" fmla="*/ 31562 w 172838"/>
                <a:gd name="connsiteY1" fmla="*/ 128787 h 282140"/>
                <a:gd name="connsiteX2" fmla="*/ 161566 w 172838"/>
                <a:gd name="connsiteY2" fmla="*/ 0 h 282140"/>
                <a:gd name="connsiteX3" fmla="*/ 129253 w 172838"/>
                <a:gd name="connsiteY3" fmla="*/ 0 h 282140"/>
                <a:gd name="connsiteX4" fmla="*/ 0 w 172838"/>
                <a:gd name="connsiteY4" fmla="*/ 128787 h 282140"/>
                <a:gd name="connsiteX5" fmla="*/ 140525 w 172838"/>
                <a:gd name="connsiteY5" fmla="*/ 282141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38" h="282140">
                  <a:moveTo>
                    <a:pt x="172838" y="282141"/>
                  </a:moveTo>
                  <a:lnTo>
                    <a:pt x="31562" y="128787"/>
                  </a:lnTo>
                  <a:lnTo>
                    <a:pt x="161566" y="0"/>
                  </a:lnTo>
                  <a:lnTo>
                    <a:pt x="129253" y="0"/>
                  </a:lnTo>
                  <a:lnTo>
                    <a:pt x="0" y="128787"/>
                  </a:lnTo>
                  <a:lnTo>
                    <a:pt x="140525" y="282141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700135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BAE40"/>
          </p15:clr>
        </p15:guide>
        <p15:guide id="2" orient="horz" pos="859">
          <p15:clr>
            <a:srgbClr val="FBAE40"/>
          </p15:clr>
        </p15:guide>
        <p15:guide id="3" orient="horz" pos="3820">
          <p15:clr>
            <a:srgbClr val="FBAE40"/>
          </p15:clr>
        </p15:guide>
        <p15:guide id="4" pos="7318">
          <p15:clr>
            <a:srgbClr val="FBAE40"/>
          </p15:clr>
        </p15:guide>
        <p15:guide id="5" orient="horz" pos="454">
          <p15:clr>
            <a:srgbClr val="FBAE40"/>
          </p15:clr>
        </p15:guide>
        <p15:guide id="6" orient="horz" pos="22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F56C5D-11D5-734A-8BC1-64E1D42B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295733" y="3708000"/>
            <a:ext cx="8041307" cy="1620000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2400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kern="0" dirty="0">
                <a:solidFill>
                  <a:srgbClr val="00549F"/>
                </a:solidFill>
              </a:rPr>
              <a:t>Titel der Präsentation –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Arial 24 Punkt, Dunkelblau,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maximal dreizeilig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296000" y="5511716"/>
            <a:ext cx="8041040" cy="39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lang="de-DE" sz="1800" kern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kern="0" dirty="0">
                <a:solidFill>
                  <a:srgbClr val="00CCFF"/>
                </a:solidFill>
              </a:rPr>
              <a:t>Untertitel, Arial 18 Punkt, Türkisblau, einzeilig</a:t>
            </a:r>
          </a:p>
        </p:txBody>
      </p:sp>
    </p:spTree>
    <p:extLst>
      <p:ext uri="{BB962C8B-B14F-4D97-AF65-F5344CB8AC3E}">
        <p14:creationId xmlns:p14="http://schemas.microsoft.com/office/powerpoint/2010/main" val="41067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Fazit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0B0F8F-3AE8-3F47-A1B2-7C1C1A26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chseck 6">
            <a:extLst>
              <a:ext uri="{FF2B5EF4-FFF2-40B4-BE49-F238E27FC236}">
                <a16:creationId xmlns:a16="http://schemas.microsoft.com/office/drawing/2014/main" id="{F57A7A8E-01F0-C84D-88FD-8A187B0F4BDC}"/>
              </a:ext>
            </a:extLst>
          </p:cNvPr>
          <p:cNvSpPr/>
          <p:nvPr/>
        </p:nvSpPr>
        <p:spPr>
          <a:xfrm>
            <a:off x="717550" y="5025359"/>
            <a:ext cx="10895738" cy="1025783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2.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»Inhalt mit </a:t>
            </a:r>
            <a:r>
              <a:rPr lang="de-DE" altLang="de-DE" b="1" dirty="0" err="1">
                <a:solidFill>
                  <a:srgbClr val="00549F"/>
                </a:solidFill>
              </a:rPr>
              <a:t>Fazitbalken</a:t>
            </a:r>
            <a:r>
              <a:rPr lang="de-DE" altLang="de-DE" b="1" dirty="0">
                <a:solidFill>
                  <a:srgbClr val="00549F"/>
                </a:solidFill>
              </a:rPr>
              <a:t>«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DA81982-397B-0A42-8D00-CDA2D4393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7476" y="5177734"/>
            <a:ext cx="9335887" cy="721033"/>
          </a:xfrm>
        </p:spPr>
        <p:txBody>
          <a:bodyPr anchor="ctr" anchorCtr="0">
            <a:normAutofit/>
          </a:bodyPr>
          <a:lstStyle>
            <a:lvl1pPr marL="12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Dies ist ein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Fazitbalken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der die wichtigste Aussage der Folie in einem Satz zusammenfasst.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263AA3-4091-D44A-824B-677C151E99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368000"/>
            <a:ext cx="10895738" cy="3387725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800"/>
            </a:lvl1pPr>
            <a:lvl2pPr marL="234000" indent="-234000">
              <a:buClr>
                <a:schemeClr val="tx2"/>
              </a:buClr>
              <a:buFont typeface="Wingdings" panose="05000000000000000000" pitchFamily="2" charset="2"/>
              <a:buChar char=""/>
              <a:defRPr lang="de-DE" sz="1800" dirty="0">
                <a:solidFill>
                  <a:schemeClr val="tx1"/>
                </a:solidFill>
                <a:latin typeface="+mn-lt"/>
              </a:defRPr>
            </a:lvl2pPr>
            <a:lvl3pPr marL="576900" indent="-342900">
              <a:buClr>
                <a:schemeClr val="tx2"/>
              </a:buClr>
              <a:buFont typeface="Wingdings" panose="05000000000000000000" pitchFamily="2" charset="2"/>
              <a:buChar char=""/>
              <a:defRPr sz="1800"/>
            </a:lvl3pPr>
            <a:lvl4pPr marL="702000" indent="-234000">
              <a:buClr>
                <a:schemeClr val="tx2"/>
              </a:buClr>
              <a:buFont typeface="Wingdings" panose="05000000000000000000" pitchFamily="2" charset="2"/>
              <a:buChar char=""/>
              <a:defRPr sz="1800"/>
            </a:lvl4pPr>
            <a:lvl5pPr marL="936000" indent="-234000">
              <a:buClr>
                <a:schemeClr val="accent1"/>
              </a:buClr>
              <a:buFont typeface="Wingdings" panose="05000000000000000000" pitchFamily="2" charset="2"/>
              <a:buChar char="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304EDDB3-C082-4A49-AE64-338D3DB01F8E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5CCD71-478F-3D43-98CE-CB86DE8BE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33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41BA58-A19A-734E-B020-DD50F933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3703" cy="730799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3.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»Inhalt«</a:t>
            </a:r>
            <a:endParaRPr lang="de-DE" dirty="0"/>
          </a:p>
        </p:txBody>
      </p:sp>
      <p:sp>
        <p:nvSpPr>
          <p:cNvPr id="5" name="Inhaltsplatzhalter 11">
            <a:extLst>
              <a:ext uri="{FF2B5EF4-FFF2-40B4-BE49-F238E27FC236}">
                <a16:creationId xmlns:a16="http://schemas.microsoft.com/office/drawing/2014/main" id="{612F9F6F-F290-5C44-806C-972243FE3B40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74061E-786B-9F4B-A192-1D9AB2C453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1365250"/>
            <a:ext cx="10895013" cy="4692650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sz="1800"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E54D2A-5319-014B-8CA9-50449613D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60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84C94E6-DEE0-594B-ACDA-01CC734516FA}"/>
              </a:ext>
            </a:extLst>
          </p:cNvPr>
          <p:cNvGrpSpPr/>
          <p:nvPr userDrawn="1"/>
        </p:nvGrpSpPr>
        <p:grpSpPr>
          <a:xfrm>
            <a:off x="10326069" y="6207640"/>
            <a:ext cx="1867131" cy="650360"/>
            <a:chOff x="8486515" y="5567178"/>
            <a:chExt cx="3705484" cy="1290823"/>
          </a:xfrm>
        </p:grpSpPr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EEEDCCE3-6672-A844-84EE-96F14DA2B1D7}"/>
                </a:ext>
              </a:extLst>
            </p:cNvPr>
            <p:cNvSpPr/>
            <p:nvPr userDrawn="1"/>
          </p:nvSpPr>
          <p:spPr>
            <a:xfrm>
              <a:off x="8486515" y="5927726"/>
              <a:ext cx="2340015" cy="930275"/>
            </a:xfrm>
            <a:custGeom>
              <a:avLst/>
              <a:gdLst>
                <a:gd name="connsiteX0" fmla="*/ 1092461 w 2340015"/>
                <a:gd name="connsiteY0" fmla="*/ 0 h 930275"/>
                <a:gd name="connsiteX1" fmla="*/ 2340015 w 2340015"/>
                <a:gd name="connsiteY1" fmla="*/ 930275 h 930275"/>
                <a:gd name="connsiteX2" fmla="*/ 0 w 2340015"/>
                <a:gd name="connsiteY2" fmla="*/ 930275 h 9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0015" h="930275">
                  <a:moveTo>
                    <a:pt x="1092461" y="0"/>
                  </a:moveTo>
                  <a:lnTo>
                    <a:pt x="2340015" y="930275"/>
                  </a:lnTo>
                  <a:lnTo>
                    <a:pt x="0" y="930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059067C8-AC34-C34B-8F54-DBB1F30E76E0}"/>
                </a:ext>
              </a:extLst>
            </p:cNvPr>
            <p:cNvSpPr/>
            <p:nvPr userDrawn="1"/>
          </p:nvSpPr>
          <p:spPr>
            <a:xfrm>
              <a:off x="9074958" y="5567178"/>
              <a:ext cx="3117041" cy="1290822"/>
            </a:xfrm>
            <a:custGeom>
              <a:avLst/>
              <a:gdLst>
                <a:gd name="connsiteX0" fmla="*/ 3117041 w 3117041"/>
                <a:gd name="connsiteY0" fmla="*/ 0 h 1290822"/>
                <a:gd name="connsiteX1" fmla="*/ 3117041 w 3117041"/>
                <a:gd name="connsiteY1" fmla="*/ 1290822 h 1290822"/>
                <a:gd name="connsiteX2" fmla="*/ 0 w 3117041"/>
                <a:gd name="connsiteY2" fmla="*/ 1290822 h 129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7041" h="1290822">
                  <a:moveTo>
                    <a:pt x="3117041" y="0"/>
                  </a:moveTo>
                  <a:lnTo>
                    <a:pt x="3117041" y="1290822"/>
                  </a:lnTo>
                  <a:lnTo>
                    <a:pt x="0" y="1290822"/>
                  </a:lnTo>
                  <a:close/>
                </a:path>
              </a:pathLst>
            </a:custGeom>
            <a:solidFill>
              <a:srgbClr val="29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E4701BF3-E46D-BE44-B85D-B848201EB0AF}"/>
                </a:ext>
              </a:extLst>
            </p:cNvPr>
            <p:cNvSpPr/>
            <p:nvPr userDrawn="1"/>
          </p:nvSpPr>
          <p:spPr>
            <a:xfrm>
              <a:off x="9074959" y="6391640"/>
              <a:ext cx="1751570" cy="466360"/>
            </a:xfrm>
            <a:custGeom>
              <a:avLst/>
              <a:gdLst>
                <a:gd name="connsiteX0" fmla="*/ 1126153 w 1751570"/>
                <a:gd name="connsiteY0" fmla="*/ 0 h 466360"/>
                <a:gd name="connsiteX1" fmla="*/ 1751570 w 1751570"/>
                <a:gd name="connsiteY1" fmla="*/ 466360 h 466360"/>
                <a:gd name="connsiteX2" fmla="*/ 0 w 1751570"/>
                <a:gd name="connsiteY2" fmla="*/ 466360 h 46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570" h="466360">
                  <a:moveTo>
                    <a:pt x="1126153" y="0"/>
                  </a:moveTo>
                  <a:lnTo>
                    <a:pt x="1751570" y="466360"/>
                  </a:lnTo>
                  <a:lnTo>
                    <a:pt x="0" y="4663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72000"/>
            <a:ext cx="9612000" cy="720000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1.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»Titel / Text«</a:t>
            </a:r>
            <a:endParaRPr lang="de-DE" dirty="0"/>
          </a:p>
        </p:txBody>
      </p:sp>
      <p:sp>
        <p:nvSpPr>
          <p:cNvPr id="5" name="Inhaltsplatzhalter 11">
            <a:extLst>
              <a:ext uri="{FF2B5EF4-FFF2-40B4-BE49-F238E27FC236}">
                <a16:creationId xmlns:a16="http://schemas.microsoft.com/office/drawing/2014/main" id="{612F9F6F-F290-5C44-806C-972243FE3B40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74061E-786B-9F4B-A192-1D9AB2C453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1368000"/>
            <a:ext cx="10895013" cy="46926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1800"/>
            </a:lvl1pPr>
            <a:lvl3pPr indent="-234000">
              <a:defRPr sz="1800"/>
            </a:lvl3pPr>
            <a:lvl4pPr>
              <a:defRPr sz="18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E54D2A-5319-014B-8CA9-50449613D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grpSp>
        <p:nvGrpSpPr>
          <p:cNvPr id="52" name="Grafik 16">
            <a:extLst>
              <a:ext uri="{FF2B5EF4-FFF2-40B4-BE49-F238E27FC236}">
                <a16:creationId xmlns:a16="http://schemas.microsoft.com/office/drawing/2014/main" id="{C36354C8-166D-0349-ACDE-BB42ECE5FFB9}"/>
              </a:ext>
            </a:extLst>
          </p:cNvPr>
          <p:cNvGrpSpPr/>
          <p:nvPr userDrawn="1"/>
        </p:nvGrpSpPr>
        <p:grpSpPr>
          <a:xfrm>
            <a:off x="10676374" y="304828"/>
            <a:ext cx="1164780" cy="431772"/>
            <a:chOff x="10676374" y="266728"/>
            <a:chExt cx="1164780" cy="431772"/>
          </a:xfrm>
          <a:solidFill>
            <a:schemeClr val="tx2"/>
          </a:solidFill>
        </p:grpSpPr>
        <p:grpSp>
          <p:nvGrpSpPr>
            <p:cNvPr id="53" name="Grafik 16">
              <a:extLst>
                <a:ext uri="{FF2B5EF4-FFF2-40B4-BE49-F238E27FC236}">
                  <a16:creationId xmlns:a16="http://schemas.microsoft.com/office/drawing/2014/main" id="{87C8120D-F39D-1A43-8F7B-EDE6A4ACCC6F}"/>
                </a:ext>
              </a:extLst>
            </p:cNvPr>
            <p:cNvGrpSpPr/>
            <p:nvPr/>
          </p:nvGrpSpPr>
          <p:grpSpPr>
            <a:xfrm>
              <a:off x="10685391" y="597256"/>
              <a:ext cx="970149" cy="86354"/>
              <a:chOff x="10685391" y="597256"/>
              <a:chExt cx="970149" cy="86354"/>
            </a:xfrm>
            <a:grpFill/>
          </p:grpSpPr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13E106DF-CA2E-AA45-A088-740468D3CD0B}"/>
                  </a:ext>
                </a:extLst>
              </p:cNvPr>
              <p:cNvSpPr/>
              <p:nvPr/>
            </p:nvSpPr>
            <p:spPr>
              <a:xfrm>
                <a:off x="10685391" y="597256"/>
                <a:ext cx="64626" cy="86354"/>
              </a:xfrm>
              <a:custGeom>
                <a:avLst/>
                <a:gdLst>
                  <a:gd name="connsiteX0" fmla="*/ 38325 w 64626"/>
                  <a:gd name="connsiteY0" fmla="*/ 86354 h 86354"/>
                  <a:gd name="connsiteX1" fmla="*/ 0 w 64626"/>
                  <a:gd name="connsiteY1" fmla="*/ 43177 h 86354"/>
                  <a:gd name="connsiteX2" fmla="*/ 36822 w 64626"/>
                  <a:gd name="connsiteY2" fmla="*/ 0 h 86354"/>
                  <a:gd name="connsiteX3" fmla="*/ 64627 w 64626"/>
                  <a:gd name="connsiteY3" fmla="*/ 21589 h 86354"/>
                  <a:gd name="connsiteX4" fmla="*/ 56360 w 64626"/>
                  <a:gd name="connsiteY4" fmla="*/ 21589 h 86354"/>
                  <a:gd name="connsiteX5" fmla="*/ 36071 w 64626"/>
                  <a:gd name="connsiteY5" fmla="*/ 5955 h 86354"/>
                  <a:gd name="connsiteX6" fmla="*/ 8266 w 64626"/>
                  <a:gd name="connsiteY6" fmla="*/ 43177 h 86354"/>
                  <a:gd name="connsiteX7" fmla="*/ 39076 w 64626"/>
                  <a:gd name="connsiteY7" fmla="*/ 79654 h 86354"/>
                  <a:gd name="connsiteX8" fmla="*/ 58615 w 64626"/>
                  <a:gd name="connsiteY8" fmla="*/ 75932 h 86354"/>
                  <a:gd name="connsiteX9" fmla="*/ 58615 w 64626"/>
                  <a:gd name="connsiteY9" fmla="*/ 49133 h 86354"/>
                  <a:gd name="connsiteX10" fmla="*/ 36822 w 64626"/>
                  <a:gd name="connsiteY10" fmla="*/ 49133 h 86354"/>
                  <a:gd name="connsiteX11" fmla="*/ 36822 w 64626"/>
                  <a:gd name="connsiteY11" fmla="*/ 42433 h 86354"/>
                  <a:gd name="connsiteX12" fmla="*/ 64627 w 64626"/>
                  <a:gd name="connsiteY12" fmla="*/ 42433 h 86354"/>
                  <a:gd name="connsiteX13" fmla="*/ 64627 w 64626"/>
                  <a:gd name="connsiteY13" fmla="*/ 81143 h 86354"/>
                  <a:gd name="connsiteX14" fmla="*/ 38325 w 64626"/>
                  <a:gd name="connsiteY14" fmla="*/ 86354 h 8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626" h="86354">
                    <a:moveTo>
                      <a:pt x="38325" y="86354"/>
                    </a:moveTo>
                    <a:cubicBezTo>
                      <a:pt x="13526" y="86354"/>
                      <a:pt x="0" y="70721"/>
                      <a:pt x="0" y="43177"/>
                    </a:cubicBezTo>
                    <a:cubicBezTo>
                      <a:pt x="0" y="16378"/>
                      <a:pt x="14278" y="0"/>
                      <a:pt x="36822" y="0"/>
                    </a:cubicBezTo>
                    <a:cubicBezTo>
                      <a:pt x="52603" y="0"/>
                      <a:pt x="63124" y="8189"/>
                      <a:pt x="64627" y="21589"/>
                    </a:cubicBezTo>
                    <a:lnTo>
                      <a:pt x="56360" y="21589"/>
                    </a:lnTo>
                    <a:cubicBezTo>
                      <a:pt x="54857" y="11911"/>
                      <a:pt x="47343" y="5955"/>
                      <a:pt x="36071" y="5955"/>
                    </a:cubicBezTo>
                    <a:cubicBezTo>
                      <a:pt x="19538" y="5955"/>
                      <a:pt x="8266" y="20100"/>
                      <a:pt x="8266" y="43177"/>
                    </a:cubicBezTo>
                    <a:cubicBezTo>
                      <a:pt x="8266" y="66255"/>
                      <a:pt x="19538" y="79654"/>
                      <a:pt x="39076" y="79654"/>
                    </a:cubicBezTo>
                    <a:cubicBezTo>
                      <a:pt x="44337" y="79654"/>
                      <a:pt x="51100" y="78166"/>
                      <a:pt x="58615" y="75932"/>
                    </a:cubicBezTo>
                    <a:lnTo>
                      <a:pt x="58615" y="49133"/>
                    </a:lnTo>
                    <a:lnTo>
                      <a:pt x="36822" y="49133"/>
                    </a:lnTo>
                    <a:lnTo>
                      <a:pt x="36822" y="42433"/>
                    </a:lnTo>
                    <a:lnTo>
                      <a:pt x="64627" y="42433"/>
                    </a:lnTo>
                    <a:lnTo>
                      <a:pt x="64627" y="81143"/>
                    </a:lnTo>
                    <a:cubicBezTo>
                      <a:pt x="55609" y="84121"/>
                      <a:pt x="46591" y="86354"/>
                      <a:pt x="38325" y="8635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:a16="http://schemas.microsoft.com/office/drawing/2014/main" id="{7DF392F5-7B2C-A049-B39D-CAC711361944}"/>
                  </a:ext>
                </a:extLst>
              </p:cNvPr>
              <p:cNvSpPr/>
              <p:nvPr/>
            </p:nvSpPr>
            <p:spPr>
              <a:xfrm>
                <a:off x="10768053" y="622567"/>
                <a:ext cx="52602" cy="61043"/>
              </a:xfrm>
              <a:custGeom>
                <a:avLst/>
                <a:gdLst>
                  <a:gd name="connsiteX0" fmla="*/ 45088 w 52602"/>
                  <a:gd name="connsiteY0" fmla="*/ 25311 h 61043"/>
                  <a:gd name="connsiteX1" fmla="*/ 27053 w 52602"/>
                  <a:gd name="connsiteY1" fmla="*/ 5211 h 61043"/>
                  <a:gd name="connsiteX2" fmla="*/ 9018 w 52602"/>
                  <a:gd name="connsiteY2" fmla="*/ 25311 h 61043"/>
                  <a:gd name="connsiteX3" fmla="*/ 45088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088" y="25311"/>
                    </a:moveTo>
                    <a:cubicBezTo>
                      <a:pt x="44337" y="12655"/>
                      <a:pt x="37574" y="5211"/>
                      <a:pt x="27053" y="5211"/>
                    </a:cubicBezTo>
                    <a:cubicBezTo>
                      <a:pt x="16532" y="5211"/>
                      <a:pt x="10521" y="11911"/>
                      <a:pt x="9018" y="25311"/>
                    </a:cubicBezTo>
                    <a:lnTo>
                      <a:pt x="45088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0349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:a16="http://schemas.microsoft.com/office/drawing/2014/main" id="{80BBC3CE-9556-A541-8881-8049FCE40904}"/>
                  </a:ext>
                </a:extLst>
              </p:cNvPr>
              <p:cNvSpPr/>
              <p:nvPr/>
            </p:nvSpPr>
            <p:spPr>
              <a:xfrm>
                <a:off x="10833431" y="621823"/>
                <a:ext cx="45839" cy="61043"/>
              </a:xfrm>
              <a:custGeom>
                <a:avLst/>
                <a:gdLst>
                  <a:gd name="connsiteX0" fmla="*/ 21793 w 45839"/>
                  <a:gd name="connsiteY0" fmla="*/ 55833 h 61043"/>
                  <a:gd name="connsiteX1" fmla="*/ 38325 w 45839"/>
                  <a:gd name="connsiteY1" fmla="*/ 43922 h 61043"/>
                  <a:gd name="connsiteX2" fmla="*/ 24799 w 45839"/>
                  <a:gd name="connsiteY2" fmla="*/ 33500 h 61043"/>
                  <a:gd name="connsiteX3" fmla="*/ 8266 w 45839"/>
                  <a:gd name="connsiteY3" fmla="*/ 28289 h 61043"/>
                  <a:gd name="connsiteX4" fmla="*/ 1503 w 45839"/>
                  <a:gd name="connsiteY4" fmla="*/ 16378 h 61043"/>
                  <a:gd name="connsiteX5" fmla="*/ 22544 w 45839"/>
                  <a:gd name="connsiteY5" fmla="*/ 0 h 61043"/>
                  <a:gd name="connsiteX6" fmla="*/ 43585 w 45839"/>
                  <a:gd name="connsiteY6" fmla="*/ 15633 h 61043"/>
                  <a:gd name="connsiteX7" fmla="*/ 36071 w 45839"/>
                  <a:gd name="connsiteY7" fmla="*/ 15633 h 61043"/>
                  <a:gd name="connsiteX8" fmla="*/ 22544 w 45839"/>
                  <a:gd name="connsiteY8" fmla="*/ 5211 h 61043"/>
                  <a:gd name="connsiteX9" fmla="*/ 8266 w 45839"/>
                  <a:gd name="connsiteY9" fmla="*/ 14889 h 61043"/>
                  <a:gd name="connsiteX10" fmla="*/ 27053 w 45839"/>
                  <a:gd name="connsiteY10" fmla="*/ 26055 h 61043"/>
                  <a:gd name="connsiteX11" fmla="*/ 45840 w 45839"/>
                  <a:gd name="connsiteY11" fmla="*/ 43177 h 61043"/>
                  <a:gd name="connsiteX12" fmla="*/ 22544 w 45839"/>
                  <a:gd name="connsiteY12" fmla="*/ 61044 h 61043"/>
                  <a:gd name="connsiteX13" fmla="*/ 0 w 45839"/>
                  <a:gd name="connsiteY13" fmla="*/ 43922 h 61043"/>
                  <a:gd name="connsiteX14" fmla="*/ 7515 w 45839"/>
                  <a:gd name="connsiteY14" fmla="*/ 43922 h 61043"/>
                  <a:gd name="connsiteX15" fmla="*/ 21793 w 45839"/>
                  <a:gd name="connsiteY15" fmla="*/ 55833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39" h="61043">
                    <a:moveTo>
                      <a:pt x="21793" y="55833"/>
                    </a:moveTo>
                    <a:cubicBezTo>
                      <a:pt x="32313" y="55833"/>
                      <a:pt x="38325" y="50622"/>
                      <a:pt x="38325" y="43922"/>
                    </a:cubicBezTo>
                    <a:cubicBezTo>
                      <a:pt x="38325" y="37222"/>
                      <a:pt x="33816" y="35733"/>
                      <a:pt x="24799" y="33500"/>
                    </a:cubicBezTo>
                    <a:cubicBezTo>
                      <a:pt x="17284" y="31266"/>
                      <a:pt x="11272" y="30522"/>
                      <a:pt x="8266" y="28289"/>
                    </a:cubicBezTo>
                    <a:cubicBezTo>
                      <a:pt x="3757" y="25311"/>
                      <a:pt x="1503" y="21589"/>
                      <a:pt x="1503" y="16378"/>
                    </a:cubicBezTo>
                    <a:cubicBezTo>
                      <a:pt x="1503" y="6700"/>
                      <a:pt x="9018" y="0"/>
                      <a:pt x="22544" y="0"/>
                    </a:cubicBezTo>
                    <a:cubicBezTo>
                      <a:pt x="36071" y="0"/>
                      <a:pt x="42834" y="5211"/>
                      <a:pt x="43585" y="15633"/>
                    </a:cubicBezTo>
                    <a:lnTo>
                      <a:pt x="36071" y="15633"/>
                    </a:lnTo>
                    <a:cubicBezTo>
                      <a:pt x="35319" y="8933"/>
                      <a:pt x="30810" y="5211"/>
                      <a:pt x="22544" y="5211"/>
                    </a:cubicBezTo>
                    <a:cubicBezTo>
                      <a:pt x="13526" y="5211"/>
                      <a:pt x="8266" y="8933"/>
                      <a:pt x="8266" y="14889"/>
                    </a:cubicBezTo>
                    <a:cubicBezTo>
                      <a:pt x="8266" y="21589"/>
                      <a:pt x="15029" y="23077"/>
                      <a:pt x="27053" y="26055"/>
                    </a:cubicBezTo>
                    <a:cubicBezTo>
                      <a:pt x="39828" y="29033"/>
                      <a:pt x="45840" y="32755"/>
                      <a:pt x="45840" y="43177"/>
                    </a:cubicBezTo>
                    <a:cubicBezTo>
                      <a:pt x="45840" y="54344"/>
                      <a:pt x="36822" y="61044"/>
                      <a:pt x="22544" y="61044"/>
                    </a:cubicBezTo>
                    <a:cubicBezTo>
                      <a:pt x="8266" y="61044"/>
                      <a:pt x="751" y="55088"/>
                      <a:pt x="0" y="43922"/>
                    </a:cubicBezTo>
                    <a:lnTo>
                      <a:pt x="7515" y="43922"/>
                    </a:lnTo>
                    <a:cubicBezTo>
                      <a:pt x="7515" y="52110"/>
                      <a:pt x="12775" y="55833"/>
                      <a:pt x="21793" y="55833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7D119F0B-99E0-4940-A8C4-9C1FEC87CB59}"/>
                  </a:ext>
                </a:extLst>
              </p:cNvPr>
              <p:cNvSpPr/>
              <p:nvPr/>
            </p:nvSpPr>
            <p:spPr>
              <a:xfrm>
                <a:off x="10895803" y="624056"/>
                <a:ext cx="45088" cy="59554"/>
              </a:xfrm>
              <a:custGeom>
                <a:avLst/>
                <a:gdLst>
                  <a:gd name="connsiteX0" fmla="*/ 44337 w 45088"/>
                  <a:gd name="connsiteY0" fmla="*/ 44666 h 59554"/>
                  <a:gd name="connsiteX1" fmla="*/ 45088 w 45088"/>
                  <a:gd name="connsiteY1" fmla="*/ 58066 h 59554"/>
                  <a:gd name="connsiteX2" fmla="*/ 38325 w 45088"/>
                  <a:gd name="connsiteY2" fmla="*/ 58066 h 59554"/>
                  <a:gd name="connsiteX3" fmla="*/ 38325 w 45088"/>
                  <a:gd name="connsiteY3" fmla="*/ 49133 h 59554"/>
                  <a:gd name="connsiteX4" fmla="*/ 19538 w 45088"/>
                  <a:gd name="connsiteY4" fmla="*/ 59555 h 59554"/>
                  <a:gd name="connsiteX5" fmla="*/ 0 w 45088"/>
                  <a:gd name="connsiteY5" fmla="*/ 36477 h 59554"/>
                  <a:gd name="connsiteX6" fmla="*/ 0 w 45088"/>
                  <a:gd name="connsiteY6" fmla="*/ 0 h 59554"/>
                  <a:gd name="connsiteX7" fmla="*/ 6012 w 45088"/>
                  <a:gd name="connsiteY7" fmla="*/ 0 h 59554"/>
                  <a:gd name="connsiteX8" fmla="*/ 6012 w 45088"/>
                  <a:gd name="connsiteY8" fmla="*/ 35733 h 59554"/>
                  <a:gd name="connsiteX9" fmla="*/ 19538 w 45088"/>
                  <a:gd name="connsiteY9" fmla="*/ 53599 h 59554"/>
                  <a:gd name="connsiteX10" fmla="*/ 37574 w 45088"/>
                  <a:gd name="connsiteY10" fmla="*/ 35733 h 59554"/>
                  <a:gd name="connsiteX11" fmla="*/ 37574 w 45088"/>
                  <a:gd name="connsiteY11" fmla="*/ 0 h 59554"/>
                  <a:gd name="connsiteX12" fmla="*/ 44337 w 45088"/>
                  <a:gd name="connsiteY12" fmla="*/ 0 h 59554"/>
                  <a:gd name="connsiteX13" fmla="*/ 44337 w 45088"/>
                  <a:gd name="connsiteY13" fmla="*/ 44666 h 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88" h="59554">
                    <a:moveTo>
                      <a:pt x="44337" y="44666"/>
                    </a:moveTo>
                    <a:cubicBezTo>
                      <a:pt x="44337" y="49877"/>
                      <a:pt x="44337" y="54344"/>
                      <a:pt x="45088" y="58066"/>
                    </a:cubicBezTo>
                    <a:lnTo>
                      <a:pt x="38325" y="58066"/>
                    </a:lnTo>
                    <a:lnTo>
                      <a:pt x="38325" y="49133"/>
                    </a:lnTo>
                    <a:cubicBezTo>
                      <a:pt x="32313" y="56577"/>
                      <a:pt x="26301" y="59555"/>
                      <a:pt x="19538" y="59555"/>
                    </a:cubicBezTo>
                    <a:cubicBezTo>
                      <a:pt x="6012" y="59555"/>
                      <a:pt x="0" y="52110"/>
                      <a:pt x="0" y="36477"/>
                    </a:cubicBezTo>
                    <a:lnTo>
                      <a:pt x="0" y="0"/>
                    </a:lnTo>
                    <a:lnTo>
                      <a:pt x="6012" y="0"/>
                    </a:lnTo>
                    <a:lnTo>
                      <a:pt x="6012" y="35733"/>
                    </a:lnTo>
                    <a:cubicBezTo>
                      <a:pt x="6012" y="47644"/>
                      <a:pt x="9769" y="53599"/>
                      <a:pt x="19538" y="53599"/>
                    </a:cubicBezTo>
                    <a:cubicBezTo>
                      <a:pt x="30059" y="53599"/>
                      <a:pt x="37574" y="46899"/>
                      <a:pt x="37574" y="35733"/>
                    </a:cubicBezTo>
                    <a:lnTo>
                      <a:pt x="37574" y="0"/>
                    </a:lnTo>
                    <a:lnTo>
                      <a:pt x="44337" y="0"/>
                    </a:lnTo>
                    <a:lnTo>
                      <a:pt x="44337" y="44666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:a16="http://schemas.microsoft.com/office/drawing/2014/main" id="{0330FEAA-E8AC-8D4D-897E-9A0DD4515BC7}"/>
                  </a:ext>
                </a:extLst>
              </p:cNvPr>
              <p:cNvSpPr/>
              <p:nvPr/>
            </p:nvSpPr>
            <p:spPr>
              <a:xfrm>
                <a:off x="10958927" y="622567"/>
                <a:ext cx="45839" cy="58810"/>
              </a:xfrm>
              <a:custGeom>
                <a:avLst/>
                <a:gdLst>
                  <a:gd name="connsiteX0" fmla="*/ 1503 w 45839"/>
                  <a:gd name="connsiteY0" fmla="*/ 14144 h 58810"/>
                  <a:gd name="connsiteX1" fmla="*/ 751 w 45839"/>
                  <a:gd name="connsiteY1" fmla="*/ 744 h 58810"/>
                  <a:gd name="connsiteX2" fmla="*/ 7515 w 45839"/>
                  <a:gd name="connsiteY2" fmla="*/ 744 h 58810"/>
                  <a:gd name="connsiteX3" fmla="*/ 7515 w 45839"/>
                  <a:gd name="connsiteY3" fmla="*/ 10422 h 58810"/>
                  <a:gd name="connsiteX4" fmla="*/ 26301 w 45839"/>
                  <a:gd name="connsiteY4" fmla="*/ 0 h 58810"/>
                  <a:gd name="connsiteX5" fmla="*/ 45840 w 45839"/>
                  <a:gd name="connsiteY5" fmla="*/ 23077 h 58810"/>
                  <a:gd name="connsiteX6" fmla="*/ 45840 w 45839"/>
                  <a:gd name="connsiteY6" fmla="*/ 58810 h 58810"/>
                  <a:gd name="connsiteX7" fmla="*/ 38325 w 45839"/>
                  <a:gd name="connsiteY7" fmla="*/ 58810 h 58810"/>
                  <a:gd name="connsiteX8" fmla="*/ 38325 w 45839"/>
                  <a:gd name="connsiteY8" fmla="*/ 23822 h 58810"/>
                  <a:gd name="connsiteX9" fmla="*/ 24799 w 45839"/>
                  <a:gd name="connsiteY9" fmla="*/ 5955 h 58810"/>
                  <a:gd name="connsiteX10" fmla="*/ 6763 w 45839"/>
                  <a:gd name="connsiteY10" fmla="*/ 24566 h 58810"/>
                  <a:gd name="connsiteX11" fmla="*/ 6763 w 45839"/>
                  <a:gd name="connsiteY11" fmla="*/ 58810 h 58810"/>
                  <a:gd name="connsiteX12" fmla="*/ 0 w 45839"/>
                  <a:gd name="connsiteY12" fmla="*/ 58810 h 58810"/>
                  <a:gd name="connsiteX13" fmla="*/ 0 w 45839"/>
                  <a:gd name="connsiteY13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839" h="58810">
                    <a:moveTo>
                      <a:pt x="1503" y="14144"/>
                    </a:moveTo>
                    <a:cubicBezTo>
                      <a:pt x="1503" y="8933"/>
                      <a:pt x="1503" y="4467"/>
                      <a:pt x="751" y="744"/>
                    </a:cubicBezTo>
                    <a:lnTo>
                      <a:pt x="7515" y="744"/>
                    </a:lnTo>
                    <a:lnTo>
                      <a:pt x="7515" y="10422"/>
                    </a:lnTo>
                    <a:cubicBezTo>
                      <a:pt x="12775" y="3722"/>
                      <a:pt x="19538" y="0"/>
                      <a:pt x="26301" y="0"/>
                    </a:cubicBezTo>
                    <a:cubicBezTo>
                      <a:pt x="39828" y="0"/>
                      <a:pt x="45840" y="7444"/>
                      <a:pt x="45840" y="23077"/>
                    </a:cubicBezTo>
                    <a:lnTo>
                      <a:pt x="45840" y="58810"/>
                    </a:lnTo>
                    <a:lnTo>
                      <a:pt x="38325" y="58810"/>
                    </a:lnTo>
                    <a:lnTo>
                      <a:pt x="38325" y="23822"/>
                    </a:lnTo>
                    <a:cubicBezTo>
                      <a:pt x="38325" y="11911"/>
                      <a:pt x="34568" y="5955"/>
                      <a:pt x="24799" y="5955"/>
                    </a:cubicBezTo>
                    <a:cubicBezTo>
                      <a:pt x="15029" y="5955"/>
                      <a:pt x="6763" y="12655"/>
                      <a:pt x="6763" y="24566"/>
                    </a:cubicBezTo>
                    <a:lnTo>
                      <a:pt x="6763" y="58810"/>
                    </a:lnTo>
                    <a:lnTo>
                      <a:pt x="0" y="58810"/>
                    </a:lnTo>
                    <a:lnTo>
                      <a:pt x="0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 64">
                <a:extLst>
                  <a:ext uri="{FF2B5EF4-FFF2-40B4-BE49-F238E27FC236}">
                    <a16:creationId xmlns:a16="http://schemas.microsoft.com/office/drawing/2014/main" id="{57A650E5-F47C-8F4B-915A-074871B14115}"/>
                  </a:ext>
                </a:extLst>
              </p:cNvPr>
              <p:cNvSpPr/>
              <p:nvPr/>
            </p:nvSpPr>
            <p:spPr>
              <a:xfrm>
                <a:off x="11023553" y="598001"/>
                <a:ext cx="51100" cy="85609"/>
              </a:xfrm>
              <a:custGeom>
                <a:avLst/>
                <a:gdLst>
                  <a:gd name="connsiteX0" fmla="*/ 24799 w 51100"/>
                  <a:gd name="connsiteY0" fmla="*/ 30522 h 85609"/>
                  <a:gd name="connsiteX1" fmla="*/ 7515 w 51100"/>
                  <a:gd name="connsiteY1" fmla="*/ 55088 h 85609"/>
                  <a:gd name="connsiteX2" fmla="*/ 25550 w 51100"/>
                  <a:gd name="connsiteY2" fmla="*/ 79654 h 85609"/>
                  <a:gd name="connsiteX3" fmla="*/ 43585 w 51100"/>
                  <a:gd name="connsiteY3" fmla="*/ 55088 h 85609"/>
                  <a:gd name="connsiteX4" fmla="*/ 24799 w 51100"/>
                  <a:gd name="connsiteY4" fmla="*/ 30522 h 85609"/>
                  <a:gd name="connsiteX5" fmla="*/ 50349 w 51100"/>
                  <a:gd name="connsiteY5" fmla="*/ 69232 h 85609"/>
                  <a:gd name="connsiteX6" fmla="*/ 51100 w 51100"/>
                  <a:gd name="connsiteY6" fmla="*/ 84121 h 85609"/>
                  <a:gd name="connsiteX7" fmla="*/ 43585 w 51100"/>
                  <a:gd name="connsiteY7" fmla="*/ 84121 h 85609"/>
                  <a:gd name="connsiteX8" fmla="*/ 43585 w 51100"/>
                  <a:gd name="connsiteY8" fmla="*/ 74443 h 85609"/>
                  <a:gd name="connsiteX9" fmla="*/ 24047 w 51100"/>
                  <a:gd name="connsiteY9" fmla="*/ 85610 h 85609"/>
                  <a:gd name="connsiteX10" fmla="*/ 0 w 51100"/>
                  <a:gd name="connsiteY10" fmla="*/ 55088 h 85609"/>
                  <a:gd name="connsiteX11" fmla="*/ 24047 w 51100"/>
                  <a:gd name="connsiteY11" fmla="*/ 24566 h 85609"/>
                  <a:gd name="connsiteX12" fmla="*/ 43585 w 51100"/>
                  <a:gd name="connsiteY12" fmla="*/ 34988 h 85609"/>
                  <a:gd name="connsiteX13" fmla="*/ 43585 w 51100"/>
                  <a:gd name="connsiteY13" fmla="*/ 0 h 85609"/>
                  <a:gd name="connsiteX14" fmla="*/ 51100 w 51100"/>
                  <a:gd name="connsiteY14" fmla="*/ 0 h 85609"/>
                  <a:gd name="connsiteX15" fmla="*/ 51100 w 51100"/>
                  <a:gd name="connsiteY15" fmla="*/ 69232 h 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100" h="85609">
                    <a:moveTo>
                      <a:pt x="24799" y="30522"/>
                    </a:moveTo>
                    <a:cubicBezTo>
                      <a:pt x="13526" y="30522"/>
                      <a:pt x="7515" y="39455"/>
                      <a:pt x="7515" y="55088"/>
                    </a:cubicBezTo>
                    <a:cubicBezTo>
                      <a:pt x="7515" y="70721"/>
                      <a:pt x="14278" y="79654"/>
                      <a:pt x="25550" y="79654"/>
                    </a:cubicBezTo>
                    <a:cubicBezTo>
                      <a:pt x="36822" y="79654"/>
                      <a:pt x="43585" y="70721"/>
                      <a:pt x="43585" y="55088"/>
                    </a:cubicBezTo>
                    <a:cubicBezTo>
                      <a:pt x="42834" y="39455"/>
                      <a:pt x="36071" y="30522"/>
                      <a:pt x="24799" y="30522"/>
                    </a:cubicBezTo>
                    <a:moveTo>
                      <a:pt x="50349" y="69232"/>
                    </a:moveTo>
                    <a:cubicBezTo>
                      <a:pt x="50349" y="70721"/>
                      <a:pt x="50349" y="75188"/>
                      <a:pt x="51100" y="84121"/>
                    </a:cubicBezTo>
                    <a:lnTo>
                      <a:pt x="43585" y="84121"/>
                    </a:lnTo>
                    <a:lnTo>
                      <a:pt x="43585" y="74443"/>
                    </a:lnTo>
                    <a:cubicBezTo>
                      <a:pt x="38325" y="81888"/>
                      <a:pt x="32313" y="85610"/>
                      <a:pt x="24047" y="85610"/>
                    </a:cubicBezTo>
                    <a:cubicBezTo>
                      <a:pt x="9769" y="85610"/>
                      <a:pt x="0" y="73699"/>
                      <a:pt x="0" y="55088"/>
                    </a:cubicBezTo>
                    <a:cubicBezTo>
                      <a:pt x="0" y="35733"/>
                      <a:pt x="9769" y="24566"/>
                      <a:pt x="24047" y="24566"/>
                    </a:cubicBezTo>
                    <a:cubicBezTo>
                      <a:pt x="32313" y="24566"/>
                      <a:pt x="38325" y="28289"/>
                      <a:pt x="43585" y="34988"/>
                    </a:cubicBezTo>
                    <a:lnTo>
                      <a:pt x="43585" y="0"/>
                    </a:lnTo>
                    <a:lnTo>
                      <a:pt x="51100" y="0"/>
                    </a:lnTo>
                    <a:lnTo>
                      <a:pt x="51100" y="69232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 65">
                <a:extLst>
                  <a:ext uri="{FF2B5EF4-FFF2-40B4-BE49-F238E27FC236}">
                    <a16:creationId xmlns:a16="http://schemas.microsoft.com/office/drawing/2014/main" id="{69E90282-A269-A24B-B515-23DCC02629CB}"/>
                  </a:ext>
                </a:extLst>
              </p:cNvPr>
              <p:cNvSpPr/>
              <p:nvPr/>
            </p:nvSpPr>
            <p:spPr>
              <a:xfrm>
                <a:off x="11115233" y="624056"/>
                <a:ext cx="53354" cy="58065"/>
              </a:xfrm>
              <a:custGeom>
                <a:avLst/>
                <a:gdLst>
                  <a:gd name="connsiteX0" fmla="*/ 0 w 53354"/>
                  <a:gd name="connsiteY0" fmla="*/ 0 h 58065"/>
                  <a:gd name="connsiteX1" fmla="*/ 7515 w 53354"/>
                  <a:gd name="connsiteY1" fmla="*/ 0 h 58065"/>
                  <a:gd name="connsiteX2" fmla="*/ 27053 w 53354"/>
                  <a:gd name="connsiteY2" fmla="*/ 48388 h 58065"/>
                  <a:gd name="connsiteX3" fmla="*/ 45840 w 53354"/>
                  <a:gd name="connsiteY3" fmla="*/ 0 h 58065"/>
                  <a:gd name="connsiteX4" fmla="*/ 53354 w 53354"/>
                  <a:gd name="connsiteY4" fmla="*/ 0 h 58065"/>
                  <a:gd name="connsiteX5" fmla="*/ 30059 w 53354"/>
                  <a:gd name="connsiteY5" fmla="*/ 58066 h 58065"/>
                  <a:gd name="connsiteX6" fmla="*/ 24047 w 53354"/>
                  <a:gd name="connsiteY6" fmla="*/ 58066 h 58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54" h="58065">
                    <a:moveTo>
                      <a:pt x="0" y="0"/>
                    </a:moveTo>
                    <a:lnTo>
                      <a:pt x="7515" y="0"/>
                    </a:lnTo>
                    <a:lnTo>
                      <a:pt x="27053" y="48388"/>
                    </a:lnTo>
                    <a:lnTo>
                      <a:pt x="45840" y="0"/>
                    </a:lnTo>
                    <a:lnTo>
                      <a:pt x="53354" y="0"/>
                    </a:lnTo>
                    <a:lnTo>
                      <a:pt x="30059" y="58066"/>
                    </a:lnTo>
                    <a:lnTo>
                      <a:pt x="24047" y="58066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 66">
                <a:extLst>
                  <a:ext uri="{FF2B5EF4-FFF2-40B4-BE49-F238E27FC236}">
                    <a16:creationId xmlns:a16="http://schemas.microsoft.com/office/drawing/2014/main" id="{CAFB24D4-59E2-D746-BCD7-2FD1BA7E6D26}"/>
                  </a:ext>
                </a:extLst>
              </p:cNvPr>
              <p:cNvSpPr/>
              <p:nvPr/>
            </p:nvSpPr>
            <p:spPr>
              <a:xfrm>
                <a:off x="11175350" y="622567"/>
                <a:ext cx="52602" cy="61043"/>
              </a:xfrm>
              <a:custGeom>
                <a:avLst/>
                <a:gdLst>
                  <a:gd name="connsiteX0" fmla="*/ 45840 w 52602"/>
                  <a:gd name="connsiteY0" fmla="*/ 25311 h 61043"/>
                  <a:gd name="connsiteX1" fmla="*/ 27804 w 52602"/>
                  <a:gd name="connsiteY1" fmla="*/ 5211 h 61043"/>
                  <a:gd name="connsiteX2" fmla="*/ 9769 w 52602"/>
                  <a:gd name="connsiteY2" fmla="*/ 25311 h 61043"/>
                  <a:gd name="connsiteX3" fmla="*/ 45840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840" y="25311"/>
                    </a:moveTo>
                    <a:cubicBezTo>
                      <a:pt x="45088" y="12655"/>
                      <a:pt x="38325" y="5211"/>
                      <a:pt x="27804" y="5211"/>
                    </a:cubicBezTo>
                    <a:cubicBezTo>
                      <a:pt x="17284" y="5211"/>
                      <a:pt x="11272" y="11911"/>
                      <a:pt x="9769" y="25311"/>
                    </a:cubicBezTo>
                    <a:lnTo>
                      <a:pt x="45840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1100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 67">
                <a:extLst>
                  <a:ext uri="{FF2B5EF4-FFF2-40B4-BE49-F238E27FC236}">
                    <a16:creationId xmlns:a16="http://schemas.microsoft.com/office/drawing/2014/main" id="{F1D73F9B-37DF-D24E-B9D3-72C7580FCFFF}"/>
                  </a:ext>
                </a:extLst>
              </p:cNvPr>
              <p:cNvSpPr/>
              <p:nvPr/>
            </p:nvSpPr>
            <p:spPr>
              <a:xfrm>
                <a:off x="11243734" y="623312"/>
                <a:ext cx="28555" cy="58810"/>
              </a:xfrm>
              <a:custGeom>
                <a:avLst/>
                <a:gdLst>
                  <a:gd name="connsiteX0" fmla="*/ 751 w 28555"/>
                  <a:gd name="connsiteY0" fmla="*/ 14144 h 58810"/>
                  <a:gd name="connsiteX1" fmla="*/ 0 w 28555"/>
                  <a:gd name="connsiteY1" fmla="*/ 0 h 58810"/>
                  <a:gd name="connsiteX2" fmla="*/ 7515 w 28555"/>
                  <a:gd name="connsiteY2" fmla="*/ 0 h 58810"/>
                  <a:gd name="connsiteX3" fmla="*/ 8266 w 28555"/>
                  <a:gd name="connsiteY3" fmla="*/ 8933 h 58810"/>
                  <a:gd name="connsiteX4" fmla="*/ 24799 w 28555"/>
                  <a:gd name="connsiteY4" fmla="*/ 0 h 58810"/>
                  <a:gd name="connsiteX5" fmla="*/ 28556 w 28555"/>
                  <a:gd name="connsiteY5" fmla="*/ 0 h 58810"/>
                  <a:gd name="connsiteX6" fmla="*/ 28556 w 28555"/>
                  <a:gd name="connsiteY6" fmla="*/ 6700 h 58810"/>
                  <a:gd name="connsiteX7" fmla="*/ 24799 w 28555"/>
                  <a:gd name="connsiteY7" fmla="*/ 6700 h 58810"/>
                  <a:gd name="connsiteX8" fmla="*/ 9018 w 28555"/>
                  <a:gd name="connsiteY8" fmla="*/ 24566 h 58810"/>
                  <a:gd name="connsiteX9" fmla="*/ 9018 w 28555"/>
                  <a:gd name="connsiteY9" fmla="*/ 58810 h 58810"/>
                  <a:gd name="connsiteX10" fmla="*/ 1503 w 28555"/>
                  <a:gd name="connsiteY10" fmla="*/ 58810 h 58810"/>
                  <a:gd name="connsiteX11" fmla="*/ 1503 w 28555"/>
                  <a:gd name="connsiteY11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55" h="58810">
                    <a:moveTo>
                      <a:pt x="751" y="14144"/>
                    </a:moveTo>
                    <a:cubicBezTo>
                      <a:pt x="751" y="11911"/>
                      <a:pt x="751" y="7444"/>
                      <a:pt x="0" y="0"/>
                    </a:cubicBezTo>
                    <a:lnTo>
                      <a:pt x="7515" y="0"/>
                    </a:lnTo>
                    <a:lnTo>
                      <a:pt x="8266" y="8933"/>
                    </a:lnTo>
                    <a:cubicBezTo>
                      <a:pt x="11272" y="2978"/>
                      <a:pt x="16532" y="0"/>
                      <a:pt x="24799" y="0"/>
                    </a:cubicBezTo>
                    <a:cubicBezTo>
                      <a:pt x="26301" y="0"/>
                      <a:pt x="27053" y="0"/>
                      <a:pt x="28556" y="0"/>
                    </a:cubicBezTo>
                    <a:lnTo>
                      <a:pt x="28556" y="6700"/>
                    </a:lnTo>
                    <a:cubicBezTo>
                      <a:pt x="27053" y="6700"/>
                      <a:pt x="25550" y="6700"/>
                      <a:pt x="24799" y="6700"/>
                    </a:cubicBezTo>
                    <a:cubicBezTo>
                      <a:pt x="15029" y="6700"/>
                      <a:pt x="9018" y="13400"/>
                      <a:pt x="9018" y="24566"/>
                    </a:cubicBezTo>
                    <a:lnTo>
                      <a:pt x="9018" y="58810"/>
                    </a:lnTo>
                    <a:lnTo>
                      <a:pt x="1503" y="58810"/>
                    </a:lnTo>
                    <a:lnTo>
                      <a:pt x="1503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 68">
                <a:extLst>
                  <a:ext uri="{FF2B5EF4-FFF2-40B4-BE49-F238E27FC236}">
                    <a16:creationId xmlns:a16="http://schemas.microsoft.com/office/drawing/2014/main" id="{7266C098-169D-DE4D-8D8B-2115B40377A1}"/>
                  </a:ext>
                </a:extLst>
              </p:cNvPr>
              <p:cNvSpPr/>
              <p:nvPr/>
            </p:nvSpPr>
            <p:spPr>
              <a:xfrm>
                <a:off x="11282059" y="621823"/>
                <a:ext cx="45839" cy="61043"/>
              </a:xfrm>
              <a:custGeom>
                <a:avLst/>
                <a:gdLst>
                  <a:gd name="connsiteX0" fmla="*/ 21793 w 45839"/>
                  <a:gd name="connsiteY0" fmla="*/ 55833 h 61043"/>
                  <a:gd name="connsiteX1" fmla="*/ 38325 w 45839"/>
                  <a:gd name="connsiteY1" fmla="*/ 43922 h 61043"/>
                  <a:gd name="connsiteX2" fmla="*/ 24799 w 45839"/>
                  <a:gd name="connsiteY2" fmla="*/ 33500 h 61043"/>
                  <a:gd name="connsiteX3" fmla="*/ 8266 w 45839"/>
                  <a:gd name="connsiteY3" fmla="*/ 28289 h 61043"/>
                  <a:gd name="connsiteX4" fmla="*/ 1503 w 45839"/>
                  <a:gd name="connsiteY4" fmla="*/ 16378 h 61043"/>
                  <a:gd name="connsiteX5" fmla="*/ 22544 w 45839"/>
                  <a:gd name="connsiteY5" fmla="*/ 0 h 61043"/>
                  <a:gd name="connsiteX6" fmla="*/ 43585 w 45839"/>
                  <a:gd name="connsiteY6" fmla="*/ 15633 h 61043"/>
                  <a:gd name="connsiteX7" fmla="*/ 36071 w 45839"/>
                  <a:gd name="connsiteY7" fmla="*/ 15633 h 61043"/>
                  <a:gd name="connsiteX8" fmla="*/ 22544 w 45839"/>
                  <a:gd name="connsiteY8" fmla="*/ 5211 h 61043"/>
                  <a:gd name="connsiteX9" fmla="*/ 8266 w 45839"/>
                  <a:gd name="connsiteY9" fmla="*/ 14889 h 61043"/>
                  <a:gd name="connsiteX10" fmla="*/ 27053 w 45839"/>
                  <a:gd name="connsiteY10" fmla="*/ 26055 h 61043"/>
                  <a:gd name="connsiteX11" fmla="*/ 45840 w 45839"/>
                  <a:gd name="connsiteY11" fmla="*/ 43177 h 61043"/>
                  <a:gd name="connsiteX12" fmla="*/ 22544 w 45839"/>
                  <a:gd name="connsiteY12" fmla="*/ 61044 h 61043"/>
                  <a:gd name="connsiteX13" fmla="*/ 0 w 45839"/>
                  <a:gd name="connsiteY13" fmla="*/ 43922 h 61043"/>
                  <a:gd name="connsiteX14" fmla="*/ 7515 w 45839"/>
                  <a:gd name="connsiteY14" fmla="*/ 43922 h 61043"/>
                  <a:gd name="connsiteX15" fmla="*/ 21793 w 45839"/>
                  <a:gd name="connsiteY15" fmla="*/ 55833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39" h="61043">
                    <a:moveTo>
                      <a:pt x="21793" y="55833"/>
                    </a:moveTo>
                    <a:cubicBezTo>
                      <a:pt x="32313" y="55833"/>
                      <a:pt x="38325" y="50622"/>
                      <a:pt x="38325" y="43922"/>
                    </a:cubicBezTo>
                    <a:cubicBezTo>
                      <a:pt x="38325" y="37222"/>
                      <a:pt x="33816" y="35733"/>
                      <a:pt x="24799" y="33500"/>
                    </a:cubicBezTo>
                    <a:cubicBezTo>
                      <a:pt x="17284" y="31266"/>
                      <a:pt x="11272" y="30522"/>
                      <a:pt x="8266" y="28289"/>
                    </a:cubicBezTo>
                    <a:cubicBezTo>
                      <a:pt x="3757" y="25311"/>
                      <a:pt x="1503" y="21589"/>
                      <a:pt x="1503" y="16378"/>
                    </a:cubicBezTo>
                    <a:cubicBezTo>
                      <a:pt x="1503" y="6700"/>
                      <a:pt x="9018" y="0"/>
                      <a:pt x="22544" y="0"/>
                    </a:cubicBezTo>
                    <a:cubicBezTo>
                      <a:pt x="36071" y="0"/>
                      <a:pt x="42834" y="5211"/>
                      <a:pt x="43585" y="15633"/>
                    </a:cubicBezTo>
                    <a:lnTo>
                      <a:pt x="36071" y="15633"/>
                    </a:lnTo>
                    <a:cubicBezTo>
                      <a:pt x="35319" y="8933"/>
                      <a:pt x="30810" y="5211"/>
                      <a:pt x="22544" y="5211"/>
                    </a:cubicBezTo>
                    <a:cubicBezTo>
                      <a:pt x="13527" y="5211"/>
                      <a:pt x="8266" y="8933"/>
                      <a:pt x="8266" y="14889"/>
                    </a:cubicBezTo>
                    <a:cubicBezTo>
                      <a:pt x="8266" y="21589"/>
                      <a:pt x="15029" y="23077"/>
                      <a:pt x="27053" y="26055"/>
                    </a:cubicBezTo>
                    <a:cubicBezTo>
                      <a:pt x="39828" y="29033"/>
                      <a:pt x="45840" y="32755"/>
                      <a:pt x="45840" y="43177"/>
                    </a:cubicBezTo>
                    <a:cubicBezTo>
                      <a:pt x="45840" y="54344"/>
                      <a:pt x="36822" y="61044"/>
                      <a:pt x="22544" y="61044"/>
                    </a:cubicBezTo>
                    <a:cubicBezTo>
                      <a:pt x="8266" y="61044"/>
                      <a:pt x="0" y="55088"/>
                      <a:pt x="0" y="43922"/>
                    </a:cubicBezTo>
                    <a:lnTo>
                      <a:pt x="7515" y="43922"/>
                    </a:lnTo>
                    <a:cubicBezTo>
                      <a:pt x="6763" y="52110"/>
                      <a:pt x="12024" y="55833"/>
                      <a:pt x="21793" y="55833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 69">
                <a:extLst>
                  <a:ext uri="{FF2B5EF4-FFF2-40B4-BE49-F238E27FC236}">
                    <a16:creationId xmlns:a16="http://schemas.microsoft.com/office/drawing/2014/main" id="{8C795AC5-F109-724A-88BD-92754900A230}"/>
                  </a:ext>
                </a:extLst>
              </p:cNvPr>
              <p:cNvSpPr/>
              <p:nvPr/>
            </p:nvSpPr>
            <p:spPr>
              <a:xfrm>
                <a:off x="11342928" y="598001"/>
                <a:ext cx="9017" cy="84121"/>
              </a:xfrm>
              <a:custGeom>
                <a:avLst/>
                <a:gdLst>
                  <a:gd name="connsiteX0" fmla="*/ 0 w 9017"/>
                  <a:gd name="connsiteY0" fmla="*/ 26055 h 84121"/>
                  <a:gd name="connsiteX1" fmla="*/ 7515 w 9017"/>
                  <a:gd name="connsiteY1" fmla="*/ 26055 h 84121"/>
                  <a:gd name="connsiteX2" fmla="*/ 7515 w 9017"/>
                  <a:gd name="connsiteY2" fmla="*/ 84121 h 84121"/>
                  <a:gd name="connsiteX3" fmla="*/ 0 w 9017"/>
                  <a:gd name="connsiteY3" fmla="*/ 84121 h 84121"/>
                  <a:gd name="connsiteX4" fmla="*/ 0 w 9017"/>
                  <a:gd name="connsiteY4" fmla="*/ 26055 h 84121"/>
                  <a:gd name="connsiteX5" fmla="*/ 0 w 9017"/>
                  <a:gd name="connsiteY5" fmla="*/ 0 h 84121"/>
                  <a:gd name="connsiteX6" fmla="*/ 9018 w 9017"/>
                  <a:gd name="connsiteY6" fmla="*/ 0 h 84121"/>
                  <a:gd name="connsiteX7" fmla="*/ 9018 w 9017"/>
                  <a:gd name="connsiteY7" fmla="*/ 9678 h 84121"/>
                  <a:gd name="connsiteX8" fmla="*/ 0 w 9017"/>
                  <a:gd name="connsiteY8" fmla="*/ 9678 h 84121"/>
                  <a:gd name="connsiteX9" fmla="*/ 0 w 9017"/>
                  <a:gd name="connsiteY9" fmla="*/ 0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17" h="84121">
                    <a:moveTo>
                      <a:pt x="0" y="26055"/>
                    </a:moveTo>
                    <a:lnTo>
                      <a:pt x="7515" y="26055"/>
                    </a:lnTo>
                    <a:lnTo>
                      <a:pt x="7515" y="84121"/>
                    </a:lnTo>
                    <a:lnTo>
                      <a:pt x="0" y="84121"/>
                    </a:lnTo>
                    <a:lnTo>
                      <a:pt x="0" y="26055"/>
                    </a:lnTo>
                    <a:close/>
                    <a:moveTo>
                      <a:pt x="0" y="0"/>
                    </a:moveTo>
                    <a:lnTo>
                      <a:pt x="9018" y="0"/>
                    </a:lnTo>
                    <a:lnTo>
                      <a:pt x="9018" y="9678"/>
                    </a:lnTo>
                    <a:lnTo>
                      <a:pt x="0" y="96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 70">
                <a:extLst>
                  <a:ext uri="{FF2B5EF4-FFF2-40B4-BE49-F238E27FC236}">
                    <a16:creationId xmlns:a16="http://schemas.microsoft.com/office/drawing/2014/main" id="{C7CF5E76-8F17-F04D-9055-5BF881D43C51}"/>
                  </a:ext>
                </a:extLst>
              </p:cNvPr>
              <p:cNvSpPr/>
              <p:nvPr/>
            </p:nvSpPr>
            <p:spPr>
              <a:xfrm>
                <a:off x="11367727" y="622567"/>
                <a:ext cx="47342" cy="61043"/>
              </a:xfrm>
              <a:custGeom>
                <a:avLst/>
                <a:gdLst>
                  <a:gd name="connsiteX0" fmla="*/ 25550 w 47342"/>
                  <a:gd name="connsiteY0" fmla="*/ 61044 h 61043"/>
                  <a:gd name="connsiteX1" fmla="*/ 0 w 47342"/>
                  <a:gd name="connsiteY1" fmla="*/ 31266 h 61043"/>
                  <a:gd name="connsiteX2" fmla="*/ 25550 w 47342"/>
                  <a:gd name="connsiteY2" fmla="*/ 0 h 61043"/>
                  <a:gd name="connsiteX3" fmla="*/ 47343 w 47342"/>
                  <a:gd name="connsiteY3" fmla="*/ 19355 h 61043"/>
                  <a:gd name="connsiteX4" fmla="*/ 39076 w 47342"/>
                  <a:gd name="connsiteY4" fmla="*/ 19355 h 61043"/>
                  <a:gd name="connsiteX5" fmla="*/ 24799 w 47342"/>
                  <a:gd name="connsiteY5" fmla="*/ 5211 h 61043"/>
                  <a:gd name="connsiteX6" fmla="*/ 6763 w 47342"/>
                  <a:gd name="connsiteY6" fmla="*/ 30522 h 61043"/>
                  <a:gd name="connsiteX7" fmla="*/ 24799 w 47342"/>
                  <a:gd name="connsiteY7" fmla="*/ 54344 h 61043"/>
                  <a:gd name="connsiteX8" fmla="*/ 39828 w 47342"/>
                  <a:gd name="connsiteY8" fmla="*/ 41688 h 61043"/>
                  <a:gd name="connsiteX9" fmla="*/ 47343 w 47342"/>
                  <a:gd name="connsiteY9" fmla="*/ 41688 h 61043"/>
                  <a:gd name="connsiteX10" fmla="*/ 25550 w 47342"/>
                  <a:gd name="connsiteY10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42" h="61043">
                    <a:moveTo>
                      <a:pt x="25550" y="61044"/>
                    </a:moveTo>
                    <a:cubicBezTo>
                      <a:pt x="9769" y="61044"/>
                      <a:pt x="0" y="49877"/>
                      <a:pt x="0" y="31266"/>
                    </a:cubicBezTo>
                    <a:cubicBezTo>
                      <a:pt x="0" y="11167"/>
                      <a:pt x="9018" y="0"/>
                      <a:pt x="25550" y="0"/>
                    </a:cubicBezTo>
                    <a:cubicBezTo>
                      <a:pt x="39076" y="0"/>
                      <a:pt x="47343" y="7444"/>
                      <a:pt x="47343" y="19355"/>
                    </a:cubicBezTo>
                    <a:lnTo>
                      <a:pt x="39076" y="19355"/>
                    </a:lnTo>
                    <a:cubicBezTo>
                      <a:pt x="38325" y="10422"/>
                      <a:pt x="32313" y="5211"/>
                      <a:pt x="24799" y="5211"/>
                    </a:cubicBezTo>
                    <a:cubicBezTo>
                      <a:pt x="13527" y="5211"/>
                      <a:pt x="6763" y="14144"/>
                      <a:pt x="6763" y="30522"/>
                    </a:cubicBezTo>
                    <a:cubicBezTo>
                      <a:pt x="6763" y="46155"/>
                      <a:pt x="12775" y="54344"/>
                      <a:pt x="24799" y="54344"/>
                    </a:cubicBezTo>
                    <a:cubicBezTo>
                      <a:pt x="33065" y="54344"/>
                      <a:pt x="38325" y="49877"/>
                      <a:pt x="39828" y="41688"/>
                    </a:cubicBezTo>
                    <a:lnTo>
                      <a:pt x="47343" y="41688"/>
                    </a:lnTo>
                    <a:cubicBezTo>
                      <a:pt x="46591" y="53599"/>
                      <a:pt x="38325" y="61044"/>
                      <a:pt x="25550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 71">
                <a:extLst>
                  <a:ext uri="{FF2B5EF4-FFF2-40B4-BE49-F238E27FC236}">
                    <a16:creationId xmlns:a16="http://schemas.microsoft.com/office/drawing/2014/main" id="{ACE9B105-83B7-B34B-963E-DD692207952B}"/>
                  </a:ext>
                </a:extLst>
              </p:cNvPr>
              <p:cNvSpPr/>
              <p:nvPr/>
            </p:nvSpPr>
            <p:spPr>
              <a:xfrm>
                <a:off x="11430850" y="598745"/>
                <a:ext cx="45839" cy="83376"/>
              </a:xfrm>
              <a:custGeom>
                <a:avLst/>
                <a:gdLst>
                  <a:gd name="connsiteX0" fmla="*/ 751 w 45839"/>
                  <a:gd name="connsiteY0" fmla="*/ 0 h 83376"/>
                  <a:gd name="connsiteX1" fmla="*/ 7515 w 45839"/>
                  <a:gd name="connsiteY1" fmla="*/ 0 h 83376"/>
                  <a:gd name="connsiteX2" fmla="*/ 7515 w 45839"/>
                  <a:gd name="connsiteY2" fmla="*/ 34988 h 83376"/>
                  <a:gd name="connsiteX3" fmla="*/ 26301 w 45839"/>
                  <a:gd name="connsiteY3" fmla="*/ 24566 h 83376"/>
                  <a:gd name="connsiteX4" fmla="*/ 45840 w 45839"/>
                  <a:gd name="connsiteY4" fmla="*/ 47644 h 83376"/>
                  <a:gd name="connsiteX5" fmla="*/ 45840 w 45839"/>
                  <a:gd name="connsiteY5" fmla="*/ 83377 h 83376"/>
                  <a:gd name="connsiteX6" fmla="*/ 38325 w 45839"/>
                  <a:gd name="connsiteY6" fmla="*/ 83377 h 83376"/>
                  <a:gd name="connsiteX7" fmla="*/ 38325 w 45839"/>
                  <a:gd name="connsiteY7" fmla="*/ 48388 h 83376"/>
                  <a:gd name="connsiteX8" fmla="*/ 24799 w 45839"/>
                  <a:gd name="connsiteY8" fmla="*/ 30522 h 83376"/>
                  <a:gd name="connsiteX9" fmla="*/ 6763 w 45839"/>
                  <a:gd name="connsiteY9" fmla="*/ 49133 h 83376"/>
                  <a:gd name="connsiteX10" fmla="*/ 6763 w 45839"/>
                  <a:gd name="connsiteY10" fmla="*/ 83377 h 83376"/>
                  <a:gd name="connsiteX11" fmla="*/ 0 w 45839"/>
                  <a:gd name="connsiteY11" fmla="*/ 83377 h 83376"/>
                  <a:gd name="connsiteX12" fmla="*/ 0 w 45839"/>
                  <a:gd name="connsiteY12" fmla="*/ 0 h 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839" h="83376">
                    <a:moveTo>
                      <a:pt x="751" y="0"/>
                    </a:moveTo>
                    <a:lnTo>
                      <a:pt x="7515" y="0"/>
                    </a:lnTo>
                    <a:lnTo>
                      <a:pt x="7515" y="34988"/>
                    </a:lnTo>
                    <a:cubicBezTo>
                      <a:pt x="12775" y="28289"/>
                      <a:pt x="18787" y="24566"/>
                      <a:pt x="26301" y="24566"/>
                    </a:cubicBezTo>
                    <a:cubicBezTo>
                      <a:pt x="39828" y="24566"/>
                      <a:pt x="45840" y="32011"/>
                      <a:pt x="45840" y="47644"/>
                    </a:cubicBezTo>
                    <a:lnTo>
                      <a:pt x="45840" y="83377"/>
                    </a:lnTo>
                    <a:lnTo>
                      <a:pt x="38325" y="83377"/>
                    </a:lnTo>
                    <a:lnTo>
                      <a:pt x="38325" y="48388"/>
                    </a:lnTo>
                    <a:cubicBezTo>
                      <a:pt x="38325" y="36477"/>
                      <a:pt x="34568" y="30522"/>
                      <a:pt x="24799" y="30522"/>
                    </a:cubicBezTo>
                    <a:cubicBezTo>
                      <a:pt x="14278" y="30522"/>
                      <a:pt x="6763" y="37966"/>
                      <a:pt x="6763" y="49133"/>
                    </a:cubicBezTo>
                    <a:lnTo>
                      <a:pt x="6763" y="83377"/>
                    </a:lnTo>
                    <a:lnTo>
                      <a:pt x="0" y="833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 72">
                <a:extLst>
                  <a:ext uri="{FF2B5EF4-FFF2-40B4-BE49-F238E27FC236}">
                    <a16:creationId xmlns:a16="http://schemas.microsoft.com/office/drawing/2014/main" id="{EC76A2BC-53A4-4C48-A6B4-84A7DF07FE57}"/>
                  </a:ext>
                </a:extLst>
              </p:cNvPr>
              <p:cNvSpPr/>
              <p:nvPr/>
            </p:nvSpPr>
            <p:spPr>
              <a:xfrm>
                <a:off x="11493974" y="622567"/>
                <a:ext cx="52602" cy="61043"/>
              </a:xfrm>
              <a:custGeom>
                <a:avLst/>
                <a:gdLst>
                  <a:gd name="connsiteX0" fmla="*/ 45088 w 52602"/>
                  <a:gd name="connsiteY0" fmla="*/ 25311 h 61043"/>
                  <a:gd name="connsiteX1" fmla="*/ 27053 w 52602"/>
                  <a:gd name="connsiteY1" fmla="*/ 5211 h 61043"/>
                  <a:gd name="connsiteX2" fmla="*/ 9018 w 52602"/>
                  <a:gd name="connsiteY2" fmla="*/ 25311 h 61043"/>
                  <a:gd name="connsiteX3" fmla="*/ 45088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088" y="25311"/>
                    </a:moveTo>
                    <a:cubicBezTo>
                      <a:pt x="44337" y="12655"/>
                      <a:pt x="37574" y="5211"/>
                      <a:pt x="27053" y="5211"/>
                    </a:cubicBezTo>
                    <a:cubicBezTo>
                      <a:pt x="16532" y="5211"/>
                      <a:pt x="10521" y="11911"/>
                      <a:pt x="9018" y="25311"/>
                    </a:cubicBezTo>
                    <a:lnTo>
                      <a:pt x="45088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0349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 73">
                <a:extLst>
                  <a:ext uri="{FF2B5EF4-FFF2-40B4-BE49-F238E27FC236}">
                    <a16:creationId xmlns:a16="http://schemas.microsoft.com/office/drawing/2014/main" id="{E1E62D9C-42B1-5145-82F6-B16D7496BB8A}"/>
                  </a:ext>
                </a:extLst>
              </p:cNvPr>
              <p:cNvSpPr/>
              <p:nvPr/>
            </p:nvSpPr>
            <p:spPr>
              <a:xfrm>
                <a:off x="11562358" y="623312"/>
                <a:ext cx="28555" cy="58810"/>
              </a:xfrm>
              <a:custGeom>
                <a:avLst/>
                <a:gdLst>
                  <a:gd name="connsiteX0" fmla="*/ 751 w 28555"/>
                  <a:gd name="connsiteY0" fmla="*/ 14144 h 58810"/>
                  <a:gd name="connsiteX1" fmla="*/ 0 w 28555"/>
                  <a:gd name="connsiteY1" fmla="*/ 0 h 58810"/>
                  <a:gd name="connsiteX2" fmla="*/ 7515 w 28555"/>
                  <a:gd name="connsiteY2" fmla="*/ 0 h 58810"/>
                  <a:gd name="connsiteX3" fmla="*/ 8266 w 28555"/>
                  <a:gd name="connsiteY3" fmla="*/ 8933 h 58810"/>
                  <a:gd name="connsiteX4" fmla="*/ 24799 w 28555"/>
                  <a:gd name="connsiteY4" fmla="*/ 0 h 58810"/>
                  <a:gd name="connsiteX5" fmla="*/ 28556 w 28555"/>
                  <a:gd name="connsiteY5" fmla="*/ 0 h 58810"/>
                  <a:gd name="connsiteX6" fmla="*/ 28556 w 28555"/>
                  <a:gd name="connsiteY6" fmla="*/ 6700 h 58810"/>
                  <a:gd name="connsiteX7" fmla="*/ 24799 w 28555"/>
                  <a:gd name="connsiteY7" fmla="*/ 6700 h 58810"/>
                  <a:gd name="connsiteX8" fmla="*/ 9018 w 28555"/>
                  <a:gd name="connsiteY8" fmla="*/ 24566 h 58810"/>
                  <a:gd name="connsiteX9" fmla="*/ 9018 w 28555"/>
                  <a:gd name="connsiteY9" fmla="*/ 58810 h 58810"/>
                  <a:gd name="connsiteX10" fmla="*/ 1503 w 28555"/>
                  <a:gd name="connsiteY10" fmla="*/ 58810 h 58810"/>
                  <a:gd name="connsiteX11" fmla="*/ 1503 w 28555"/>
                  <a:gd name="connsiteY11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55" h="58810">
                    <a:moveTo>
                      <a:pt x="751" y="14144"/>
                    </a:moveTo>
                    <a:cubicBezTo>
                      <a:pt x="751" y="11911"/>
                      <a:pt x="751" y="7444"/>
                      <a:pt x="0" y="0"/>
                    </a:cubicBezTo>
                    <a:lnTo>
                      <a:pt x="7515" y="0"/>
                    </a:lnTo>
                    <a:lnTo>
                      <a:pt x="8266" y="8933"/>
                    </a:lnTo>
                    <a:cubicBezTo>
                      <a:pt x="11272" y="2978"/>
                      <a:pt x="16532" y="0"/>
                      <a:pt x="24799" y="0"/>
                    </a:cubicBezTo>
                    <a:cubicBezTo>
                      <a:pt x="26301" y="0"/>
                      <a:pt x="27053" y="0"/>
                      <a:pt x="28556" y="0"/>
                    </a:cubicBezTo>
                    <a:lnTo>
                      <a:pt x="28556" y="6700"/>
                    </a:lnTo>
                    <a:cubicBezTo>
                      <a:pt x="27053" y="6700"/>
                      <a:pt x="25550" y="6700"/>
                      <a:pt x="24799" y="6700"/>
                    </a:cubicBezTo>
                    <a:cubicBezTo>
                      <a:pt x="15029" y="6700"/>
                      <a:pt x="9018" y="13400"/>
                      <a:pt x="9018" y="24566"/>
                    </a:cubicBezTo>
                    <a:lnTo>
                      <a:pt x="9018" y="58810"/>
                    </a:lnTo>
                    <a:lnTo>
                      <a:pt x="1503" y="58810"/>
                    </a:lnTo>
                    <a:lnTo>
                      <a:pt x="1503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 74">
                <a:extLst>
                  <a:ext uri="{FF2B5EF4-FFF2-40B4-BE49-F238E27FC236}">
                    <a16:creationId xmlns:a16="http://schemas.microsoft.com/office/drawing/2014/main" id="{7AF13D6C-0DDA-1645-9C8D-27AB3A00C130}"/>
                  </a:ext>
                </a:extLst>
              </p:cNvPr>
              <p:cNvSpPr/>
              <p:nvPr/>
            </p:nvSpPr>
            <p:spPr>
              <a:xfrm>
                <a:off x="11598428" y="609167"/>
                <a:ext cx="33064" cy="74443"/>
              </a:xfrm>
              <a:custGeom>
                <a:avLst/>
                <a:gdLst>
                  <a:gd name="connsiteX0" fmla="*/ 27053 w 33064"/>
                  <a:gd name="connsiteY0" fmla="*/ 67744 h 74443"/>
                  <a:gd name="connsiteX1" fmla="*/ 33065 w 33064"/>
                  <a:gd name="connsiteY1" fmla="*/ 66999 h 74443"/>
                  <a:gd name="connsiteX2" fmla="*/ 33065 w 33064"/>
                  <a:gd name="connsiteY2" fmla="*/ 73699 h 74443"/>
                  <a:gd name="connsiteX3" fmla="*/ 24799 w 33064"/>
                  <a:gd name="connsiteY3" fmla="*/ 74443 h 74443"/>
                  <a:gd name="connsiteX4" fmla="*/ 11272 w 33064"/>
                  <a:gd name="connsiteY4" fmla="*/ 61044 h 74443"/>
                  <a:gd name="connsiteX5" fmla="*/ 11272 w 33064"/>
                  <a:gd name="connsiteY5" fmla="*/ 20100 h 74443"/>
                  <a:gd name="connsiteX6" fmla="*/ 0 w 33064"/>
                  <a:gd name="connsiteY6" fmla="*/ 20100 h 74443"/>
                  <a:gd name="connsiteX7" fmla="*/ 0 w 33064"/>
                  <a:gd name="connsiteY7" fmla="*/ 14889 h 74443"/>
                  <a:gd name="connsiteX8" fmla="*/ 11272 w 33064"/>
                  <a:gd name="connsiteY8" fmla="*/ 14889 h 74443"/>
                  <a:gd name="connsiteX9" fmla="*/ 11272 w 33064"/>
                  <a:gd name="connsiteY9" fmla="*/ 2978 h 74443"/>
                  <a:gd name="connsiteX10" fmla="*/ 18787 w 33064"/>
                  <a:gd name="connsiteY10" fmla="*/ 0 h 74443"/>
                  <a:gd name="connsiteX11" fmla="*/ 18787 w 33064"/>
                  <a:gd name="connsiteY11" fmla="*/ 14889 h 74443"/>
                  <a:gd name="connsiteX12" fmla="*/ 31562 w 33064"/>
                  <a:gd name="connsiteY12" fmla="*/ 14889 h 74443"/>
                  <a:gd name="connsiteX13" fmla="*/ 31562 w 33064"/>
                  <a:gd name="connsiteY13" fmla="*/ 20100 h 74443"/>
                  <a:gd name="connsiteX14" fmla="*/ 18787 w 33064"/>
                  <a:gd name="connsiteY14" fmla="*/ 20100 h 74443"/>
                  <a:gd name="connsiteX15" fmla="*/ 18787 w 33064"/>
                  <a:gd name="connsiteY15" fmla="*/ 57321 h 74443"/>
                  <a:gd name="connsiteX16" fmla="*/ 27053 w 33064"/>
                  <a:gd name="connsiteY16" fmla="*/ 67744 h 7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064" h="74443">
                    <a:moveTo>
                      <a:pt x="27053" y="67744"/>
                    </a:moveTo>
                    <a:cubicBezTo>
                      <a:pt x="29307" y="67744"/>
                      <a:pt x="30810" y="67744"/>
                      <a:pt x="33065" y="66999"/>
                    </a:cubicBezTo>
                    <a:lnTo>
                      <a:pt x="33065" y="73699"/>
                    </a:lnTo>
                    <a:cubicBezTo>
                      <a:pt x="30059" y="74443"/>
                      <a:pt x="27053" y="74443"/>
                      <a:pt x="24799" y="74443"/>
                    </a:cubicBezTo>
                    <a:cubicBezTo>
                      <a:pt x="15781" y="74443"/>
                      <a:pt x="11272" y="69977"/>
                      <a:pt x="11272" y="61044"/>
                    </a:cubicBezTo>
                    <a:lnTo>
                      <a:pt x="11272" y="20100"/>
                    </a:lnTo>
                    <a:lnTo>
                      <a:pt x="0" y="20100"/>
                    </a:lnTo>
                    <a:lnTo>
                      <a:pt x="0" y="14889"/>
                    </a:lnTo>
                    <a:lnTo>
                      <a:pt x="11272" y="14889"/>
                    </a:lnTo>
                    <a:lnTo>
                      <a:pt x="11272" y="2978"/>
                    </a:lnTo>
                    <a:lnTo>
                      <a:pt x="18787" y="0"/>
                    </a:lnTo>
                    <a:lnTo>
                      <a:pt x="18787" y="14889"/>
                    </a:lnTo>
                    <a:lnTo>
                      <a:pt x="31562" y="14889"/>
                    </a:lnTo>
                    <a:lnTo>
                      <a:pt x="31562" y="20100"/>
                    </a:lnTo>
                    <a:lnTo>
                      <a:pt x="18787" y="20100"/>
                    </a:lnTo>
                    <a:lnTo>
                      <a:pt x="18787" y="57321"/>
                    </a:lnTo>
                    <a:cubicBezTo>
                      <a:pt x="18787" y="64766"/>
                      <a:pt x="20290" y="67744"/>
                      <a:pt x="27053" y="677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 75">
                <a:extLst>
                  <a:ext uri="{FF2B5EF4-FFF2-40B4-BE49-F238E27FC236}">
                    <a16:creationId xmlns:a16="http://schemas.microsoft.com/office/drawing/2014/main" id="{6EBCE8A2-3373-5540-8977-9C407BBBBE84}"/>
                  </a:ext>
                </a:extLst>
              </p:cNvPr>
              <p:cNvSpPr/>
              <p:nvPr/>
            </p:nvSpPr>
            <p:spPr>
              <a:xfrm>
                <a:off x="11646523" y="671700"/>
                <a:ext cx="9017" cy="10422"/>
              </a:xfrm>
              <a:custGeom>
                <a:avLst/>
                <a:gdLst>
                  <a:gd name="connsiteX0" fmla="*/ 0 w 9017"/>
                  <a:gd name="connsiteY0" fmla="*/ 0 h 10422"/>
                  <a:gd name="connsiteX1" fmla="*/ 9018 w 9017"/>
                  <a:gd name="connsiteY1" fmla="*/ 0 h 10422"/>
                  <a:gd name="connsiteX2" fmla="*/ 9018 w 9017"/>
                  <a:gd name="connsiteY2" fmla="*/ 10422 h 10422"/>
                  <a:gd name="connsiteX3" fmla="*/ 0 w 9017"/>
                  <a:gd name="connsiteY3" fmla="*/ 10422 h 1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17" h="10422">
                    <a:moveTo>
                      <a:pt x="0" y="0"/>
                    </a:moveTo>
                    <a:lnTo>
                      <a:pt x="9018" y="0"/>
                    </a:lnTo>
                    <a:lnTo>
                      <a:pt x="9018" y="10422"/>
                    </a:lnTo>
                    <a:lnTo>
                      <a:pt x="0" y="10422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54" name="Freihandform 53">
              <a:extLst>
                <a:ext uri="{FF2B5EF4-FFF2-40B4-BE49-F238E27FC236}">
                  <a16:creationId xmlns:a16="http://schemas.microsoft.com/office/drawing/2014/main" id="{58868E2F-ACE4-E64D-B936-5F1BBD6E26D9}"/>
                </a:ext>
              </a:extLst>
            </p:cNvPr>
            <p:cNvSpPr/>
            <p:nvPr/>
          </p:nvSpPr>
          <p:spPr>
            <a:xfrm>
              <a:off x="10695912" y="280872"/>
              <a:ext cx="185613" cy="282140"/>
            </a:xfrm>
            <a:custGeom>
              <a:avLst/>
              <a:gdLst>
                <a:gd name="connsiteX0" fmla="*/ 84165 w 185613"/>
                <a:gd name="connsiteY0" fmla="*/ 135487 h 282140"/>
                <a:gd name="connsiteX1" fmla="*/ 158560 w 185613"/>
                <a:gd name="connsiteY1" fmla="*/ 78910 h 282140"/>
                <a:gd name="connsiteX2" fmla="*/ 82662 w 185613"/>
                <a:gd name="connsiteY2" fmla="*/ 23077 h 282140"/>
                <a:gd name="connsiteX3" fmla="*/ 25550 w 185613"/>
                <a:gd name="connsiteY3" fmla="*/ 23077 h 282140"/>
                <a:gd name="connsiteX4" fmla="*/ 25550 w 185613"/>
                <a:gd name="connsiteY4" fmla="*/ 136232 h 282140"/>
                <a:gd name="connsiteX5" fmla="*/ 84165 w 185613"/>
                <a:gd name="connsiteY5" fmla="*/ 136232 h 282140"/>
                <a:gd name="connsiteX6" fmla="*/ 0 w 185613"/>
                <a:gd name="connsiteY6" fmla="*/ 0 h 282140"/>
                <a:gd name="connsiteX7" fmla="*/ 67632 w 185613"/>
                <a:gd name="connsiteY7" fmla="*/ 0 h 282140"/>
                <a:gd name="connsiteX8" fmla="*/ 151797 w 185613"/>
                <a:gd name="connsiteY8" fmla="*/ 14889 h 282140"/>
                <a:gd name="connsiteX9" fmla="*/ 185613 w 185613"/>
                <a:gd name="connsiteY9" fmla="*/ 77421 h 282140"/>
                <a:gd name="connsiteX10" fmla="*/ 73644 w 185613"/>
                <a:gd name="connsiteY10" fmla="*/ 158565 h 282140"/>
                <a:gd name="connsiteX11" fmla="*/ 25550 w 185613"/>
                <a:gd name="connsiteY11" fmla="*/ 158565 h 282140"/>
                <a:gd name="connsiteX12" fmla="*/ 25550 w 185613"/>
                <a:gd name="connsiteY12" fmla="*/ 282141 h 282140"/>
                <a:gd name="connsiteX13" fmla="*/ 0 w 185613"/>
                <a:gd name="connsiteY13" fmla="*/ 282141 h 282140"/>
                <a:gd name="connsiteX14" fmla="*/ 0 w 185613"/>
                <a:gd name="connsiteY14" fmla="*/ 0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613" h="282140">
                  <a:moveTo>
                    <a:pt x="84165" y="135487"/>
                  </a:moveTo>
                  <a:cubicBezTo>
                    <a:pt x="133762" y="135487"/>
                    <a:pt x="158560" y="117621"/>
                    <a:pt x="158560" y="78910"/>
                  </a:cubicBezTo>
                  <a:cubicBezTo>
                    <a:pt x="158560" y="37966"/>
                    <a:pt x="134513" y="23077"/>
                    <a:pt x="82662" y="23077"/>
                  </a:cubicBezTo>
                  <a:lnTo>
                    <a:pt x="25550" y="23077"/>
                  </a:lnTo>
                  <a:lnTo>
                    <a:pt x="25550" y="136232"/>
                  </a:lnTo>
                  <a:lnTo>
                    <a:pt x="84165" y="136232"/>
                  </a:lnTo>
                  <a:close/>
                  <a:moveTo>
                    <a:pt x="0" y="0"/>
                  </a:moveTo>
                  <a:lnTo>
                    <a:pt x="67632" y="0"/>
                  </a:lnTo>
                  <a:cubicBezTo>
                    <a:pt x="104454" y="0"/>
                    <a:pt x="131507" y="1489"/>
                    <a:pt x="151797" y="14889"/>
                  </a:cubicBezTo>
                  <a:cubicBezTo>
                    <a:pt x="173590" y="29033"/>
                    <a:pt x="185613" y="52110"/>
                    <a:pt x="185613" y="77421"/>
                  </a:cubicBezTo>
                  <a:cubicBezTo>
                    <a:pt x="185613" y="131765"/>
                    <a:pt x="148040" y="158565"/>
                    <a:pt x="73644" y="158565"/>
                  </a:cubicBezTo>
                  <a:lnTo>
                    <a:pt x="25550" y="158565"/>
                  </a:lnTo>
                  <a:lnTo>
                    <a:pt x="25550" y="282141"/>
                  </a:lnTo>
                  <a:lnTo>
                    <a:pt x="0" y="282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354957D6-C6FA-2E47-AE71-48D10A9556E5}"/>
                </a:ext>
              </a:extLst>
            </p:cNvPr>
            <p:cNvSpPr/>
            <p:nvPr/>
          </p:nvSpPr>
          <p:spPr>
            <a:xfrm>
              <a:off x="10903318" y="280872"/>
              <a:ext cx="191625" cy="282140"/>
            </a:xfrm>
            <a:custGeom>
              <a:avLst/>
              <a:gdLst>
                <a:gd name="connsiteX0" fmla="*/ 86419 w 191625"/>
                <a:gd name="connsiteY0" fmla="*/ 259063 h 282140"/>
                <a:gd name="connsiteX1" fmla="*/ 163821 w 191625"/>
                <a:gd name="connsiteY1" fmla="*/ 203975 h 282140"/>
                <a:gd name="connsiteX2" fmla="*/ 81910 w 191625"/>
                <a:gd name="connsiteY2" fmla="*/ 145909 h 282140"/>
                <a:gd name="connsiteX3" fmla="*/ 24799 w 191625"/>
                <a:gd name="connsiteY3" fmla="*/ 145909 h 282140"/>
                <a:gd name="connsiteX4" fmla="*/ 24799 w 191625"/>
                <a:gd name="connsiteY4" fmla="*/ 259063 h 282140"/>
                <a:gd name="connsiteX5" fmla="*/ 86419 w 191625"/>
                <a:gd name="connsiteY5" fmla="*/ 259063 h 282140"/>
                <a:gd name="connsiteX6" fmla="*/ 75147 w 191625"/>
                <a:gd name="connsiteY6" fmla="*/ 125065 h 282140"/>
                <a:gd name="connsiteX7" fmla="*/ 151797 w 191625"/>
                <a:gd name="connsiteY7" fmla="*/ 72210 h 282140"/>
                <a:gd name="connsiteX8" fmla="*/ 75899 w 191625"/>
                <a:gd name="connsiteY8" fmla="*/ 23077 h 282140"/>
                <a:gd name="connsiteX9" fmla="*/ 24799 w 191625"/>
                <a:gd name="connsiteY9" fmla="*/ 23077 h 282140"/>
                <a:gd name="connsiteX10" fmla="*/ 24799 w 191625"/>
                <a:gd name="connsiteY10" fmla="*/ 125809 h 282140"/>
                <a:gd name="connsiteX11" fmla="*/ 75147 w 191625"/>
                <a:gd name="connsiteY11" fmla="*/ 125809 h 282140"/>
                <a:gd name="connsiteX12" fmla="*/ 0 w 191625"/>
                <a:gd name="connsiteY12" fmla="*/ 0 h 282140"/>
                <a:gd name="connsiteX13" fmla="*/ 72141 w 191625"/>
                <a:gd name="connsiteY13" fmla="*/ 0 h 282140"/>
                <a:gd name="connsiteX14" fmla="*/ 178850 w 191625"/>
                <a:gd name="connsiteY14" fmla="*/ 71466 h 282140"/>
                <a:gd name="connsiteX15" fmla="*/ 125496 w 191625"/>
                <a:gd name="connsiteY15" fmla="*/ 133998 h 282140"/>
                <a:gd name="connsiteX16" fmla="*/ 191625 w 191625"/>
                <a:gd name="connsiteY16" fmla="*/ 203975 h 282140"/>
                <a:gd name="connsiteX17" fmla="*/ 78153 w 191625"/>
                <a:gd name="connsiteY17" fmla="*/ 282141 h 282140"/>
                <a:gd name="connsiteX18" fmla="*/ 0 w 191625"/>
                <a:gd name="connsiteY18" fmla="*/ 282141 h 282140"/>
                <a:gd name="connsiteX19" fmla="*/ 0 w 191625"/>
                <a:gd name="connsiteY19" fmla="*/ 0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1625" h="282140">
                  <a:moveTo>
                    <a:pt x="86419" y="259063"/>
                  </a:moveTo>
                  <a:cubicBezTo>
                    <a:pt x="136768" y="259063"/>
                    <a:pt x="163821" y="236730"/>
                    <a:pt x="163821" y="203975"/>
                  </a:cubicBezTo>
                  <a:cubicBezTo>
                    <a:pt x="163821" y="163776"/>
                    <a:pt x="136768" y="145909"/>
                    <a:pt x="81910" y="145909"/>
                  </a:cubicBezTo>
                  <a:lnTo>
                    <a:pt x="24799" y="145909"/>
                  </a:lnTo>
                  <a:lnTo>
                    <a:pt x="24799" y="259063"/>
                  </a:lnTo>
                  <a:lnTo>
                    <a:pt x="86419" y="259063"/>
                  </a:lnTo>
                  <a:close/>
                  <a:moveTo>
                    <a:pt x="75147" y="125065"/>
                  </a:moveTo>
                  <a:cubicBezTo>
                    <a:pt x="127750" y="125065"/>
                    <a:pt x="151797" y="110921"/>
                    <a:pt x="151797" y="72210"/>
                  </a:cubicBezTo>
                  <a:cubicBezTo>
                    <a:pt x="151797" y="37966"/>
                    <a:pt x="126999" y="23077"/>
                    <a:pt x="75899" y="23077"/>
                  </a:cubicBezTo>
                  <a:lnTo>
                    <a:pt x="24799" y="23077"/>
                  </a:lnTo>
                  <a:lnTo>
                    <a:pt x="24799" y="125809"/>
                  </a:lnTo>
                  <a:lnTo>
                    <a:pt x="75147" y="125809"/>
                  </a:lnTo>
                  <a:close/>
                  <a:moveTo>
                    <a:pt x="0" y="0"/>
                  </a:moveTo>
                  <a:lnTo>
                    <a:pt x="72141" y="0"/>
                  </a:lnTo>
                  <a:cubicBezTo>
                    <a:pt x="143531" y="0"/>
                    <a:pt x="178850" y="23822"/>
                    <a:pt x="178850" y="71466"/>
                  </a:cubicBezTo>
                  <a:cubicBezTo>
                    <a:pt x="178850" y="102732"/>
                    <a:pt x="160063" y="125809"/>
                    <a:pt x="125496" y="133998"/>
                  </a:cubicBezTo>
                  <a:cubicBezTo>
                    <a:pt x="167578" y="141443"/>
                    <a:pt x="191625" y="167498"/>
                    <a:pt x="191625" y="203975"/>
                  </a:cubicBezTo>
                  <a:cubicBezTo>
                    <a:pt x="191625" y="254597"/>
                    <a:pt x="153300" y="282141"/>
                    <a:pt x="78153" y="282141"/>
                  </a:cubicBezTo>
                  <a:lnTo>
                    <a:pt x="0" y="282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AC19A9FE-E37C-054B-BFFB-42E51B73AA43}"/>
                </a:ext>
              </a:extLst>
            </p:cNvPr>
            <p:cNvSpPr/>
            <p:nvPr/>
          </p:nvSpPr>
          <p:spPr>
            <a:xfrm>
              <a:off x="11115233" y="361271"/>
              <a:ext cx="178098" cy="206208"/>
            </a:xfrm>
            <a:custGeom>
              <a:avLst/>
              <a:gdLst>
                <a:gd name="connsiteX0" fmla="*/ 151797 w 178098"/>
                <a:gd name="connsiteY0" fmla="*/ 87099 h 206208"/>
                <a:gd name="connsiteX1" fmla="*/ 89425 w 178098"/>
                <a:gd name="connsiteY1" fmla="*/ 19355 h 206208"/>
                <a:gd name="connsiteX2" fmla="*/ 27053 w 178098"/>
                <a:gd name="connsiteY2" fmla="*/ 87099 h 206208"/>
                <a:gd name="connsiteX3" fmla="*/ 151797 w 178098"/>
                <a:gd name="connsiteY3" fmla="*/ 87099 h 206208"/>
                <a:gd name="connsiteX4" fmla="*/ 90177 w 178098"/>
                <a:gd name="connsiteY4" fmla="*/ 206208 h 206208"/>
                <a:gd name="connsiteX5" fmla="*/ 0 w 178098"/>
                <a:gd name="connsiteY5" fmla="*/ 104965 h 206208"/>
                <a:gd name="connsiteX6" fmla="*/ 91679 w 178098"/>
                <a:gd name="connsiteY6" fmla="*/ 0 h 206208"/>
                <a:gd name="connsiteX7" fmla="*/ 178099 w 178098"/>
                <a:gd name="connsiteY7" fmla="*/ 99010 h 206208"/>
                <a:gd name="connsiteX8" fmla="*/ 178099 w 178098"/>
                <a:gd name="connsiteY8" fmla="*/ 105710 h 206208"/>
                <a:gd name="connsiteX9" fmla="*/ 27053 w 178098"/>
                <a:gd name="connsiteY9" fmla="*/ 105710 h 206208"/>
                <a:gd name="connsiteX10" fmla="*/ 93182 w 178098"/>
                <a:gd name="connsiteY10" fmla="*/ 186109 h 206208"/>
                <a:gd name="connsiteX11" fmla="*/ 151046 w 178098"/>
                <a:gd name="connsiteY11" fmla="*/ 139209 h 206208"/>
                <a:gd name="connsiteX12" fmla="*/ 175093 w 178098"/>
                <a:gd name="connsiteY12" fmla="*/ 139209 h 206208"/>
                <a:gd name="connsiteX13" fmla="*/ 90177 w 178098"/>
                <a:gd name="connsiteY13" fmla="*/ 206208 h 2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98" h="206208">
                  <a:moveTo>
                    <a:pt x="151797" y="87099"/>
                  </a:moveTo>
                  <a:cubicBezTo>
                    <a:pt x="149543" y="43922"/>
                    <a:pt x="125496" y="19355"/>
                    <a:pt x="89425" y="19355"/>
                  </a:cubicBezTo>
                  <a:cubicBezTo>
                    <a:pt x="54857" y="19355"/>
                    <a:pt x="33065" y="42433"/>
                    <a:pt x="27053" y="87099"/>
                  </a:cubicBezTo>
                  <a:lnTo>
                    <a:pt x="151797" y="87099"/>
                  </a:lnTo>
                  <a:close/>
                  <a:moveTo>
                    <a:pt x="90177" y="206208"/>
                  </a:moveTo>
                  <a:cubicBezTo>
                    <a:pt x="35319" y="206208"/>
                    <a:pt x="0" y="166753"/>
                    <a:pt x="0" y="104965"/>
                  </a:cubicBezTo>
                  <a:cubicBezTo>
                    <a:pt x="0" y="41688"/>
                    <a:pt x="36822" y="0"/>
                    <a:pt x="91679" y="0"/>
                  </a:cubicBezTo>
                  <a:cubicBezTo>
                    <a:pt x="143531" y="0"/>
                    <a:pt x="178099" y="37966"/>
                    <a:pt x="178099" y="99010"/>
                  </a:cubicBezTo>
                  <a:lnTo>
                    <a:pt x="178099" y="105710"/>
                  </a:lnTo>
                  <a:lnTo>
                    <a:pt x="27053" y="105710"/>
                  </a:lnTo>
                  <a:cubicBezTo>
                    <a:pt x="27053" y="157076"/>
                    <a:pt x="51852" y="186109"/>
                    <a:pt x="93182" y="186109"/>
                  </a:cubicBezTo>
                  <a:cubicBezTo>
                    <a:pt x="122490" y="186109"/>
                    <a:pt x="145785" y="167498"/>
                    <a:pt x="151046" y="139209"/>
                  </a:cubicBezTo>
                  <a:lnTo>
                    <a:pt x="175093" y="139209"/>
                  </a:lnTo>
                  <a:cubicBezTo>
                    <a:pt x="169081" y="181642"/>
                    <a:pt x="137519" y="206208"/>
                    <a:pt x="90177" y="206208"/>
                  </a:cubicBezTo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1A112CA2-7BA4-8642-B78C-C07184338D89}"/>
                </a:ext>
              </a:extLst>
            </p:cNvPr>
            <p:cNvSpPr/>
            <p:nvPr/>
          </p:nvSpPr>
          <p:spPr>
            <a:xfrm>
              <a:off x="11309112" y="361271"/>
              <a:ext cx="155554" cy="206208"/>
            </a:xfrm>
            <a:custGeom>
              <a:avLst/>
              <a:gdLst>
                <a:gd name="connsiteX0" fmla="*/ 99946 w 155554"/>
                <a:gd name="connsiteY0" fmla="*/ 100499 h 206208"/>
                <a:gd name="connsiteX1" fmla="*/ 24047 w 155554"/>
                <a:gd name="connsiteY1" fmla="*/ 146654 h 206208"/>
                <a:gd name="connsiteX2" fmla="*/ 69135 w 155554"/>
                <a:gd name="connsiteY2" fmla="*/ 186109 h 206208"/>
                <a:gd name="connsiteX3" fmla="*/ 129253 w 155554"/>
                <a:gd name="connsiteY3" fmla="*/ 128787 h 206208"/>
                <a:gd name="connsiteX4" fmla="*/ 129253 w 155554"/>
                <a:gd name="connsiteY4" fmla="*/ 100499 h 206208"/>
                <a:gd name="connsiteX5" fmla="*/ 99946 w 155554"/>
                <a:gd name="connsiteY5" fmla="*/ 100499 h 206208"/>
                <a:gd name="connsiteX6" fmla="*/ 130756 w 155554"/>
                <a:gd name="connsiteY6" fmla="*/ 168987 h 206208"/>
                <a:gd name="connsiteX7" fmla="*/ 64627 w 155554"/>
                <a:gd name="connsiteY7" fmla="*/ 206208 h 206208"/>
                <a:gd name="connsiteX8" fmla="*/ 0 w 155554"/>
                <a:gd name="connsiteY8" fmla="*/ 146654 h 206208"/>
                <a:gd name="connsiteX9" fmla="*/ 93934 w 155554"/>
                <a:gd name="connsiteY9" fmla="*/ 81888 h 206208"/>
                <a:gd name="connsiteX10" fmla="*/ 127750 w 155554"/>
                <a:gd name="connsiteY10" fmla="*/ 81888 h 206208"/>
                <a:gd name="connsiteX11" fmla="*/ 127750 w 155554"/>
                <a:gd name="connsiteY11" fmla="*/ 58810 h 206208"/>
                <a:gd name="connsiteX12" fmla="*/ 80407 w 155554"/>
                <a:gd name="connsiteY12" fmla="*/ 18611 h 206208"/>
                <a:gd name="connsiteX13" fmla="*/ 32313 w 155554"/>
                <a:gd name="connsiteY13" fmla="*/ 53599 h 206208"/>
                <a:gd name="connsiteX14" fmla="*/ 7515 w 155554"/>
                <a:gd name="connsiteY14" fmla="*/ 53599 h 206208"/>
                <a:gd name="connsiteX15" fmla="*/ 79656 w 155554"/>
                <a:gd name="connsiteY15" fmla="*/ 0 h 206208"/>
                <a:gd name="connsiteX16" fmla="*/ 133010 w 155554"/>
                <a:gd name="connsiteY16" fmla="*/ 14889 h 206208"/>
                <a:gd name="connsiteX17" fmla="*/ 152549 w 155554"/>
                <a:gd name="connsiteY17" fmla="*/ 78166 h 206208"/>
                <a:gd name="connsiteX18" fmla="*/ 152549 w 155554"/>
                <a:gd name="connsiteY18" fmla="*/ 163776 h 206208"/>
                <a:gd name="connsiteX19" fmla="*/ 155555 w 155554"/>
                <a:gd name="connsiteY19" fmla="*/ 200997 h 206208"/>
                <a:gd name="connsiteX20" fmla="*/ 131507 w 155554"/>
                <a:gd name="connsiteY20" fmla="*/ 200997 h 206208"/>
                <a:gd name="connsiteX21" fmla="*/ 130756 w 155554"/>
                <a:gd name="connsiteY21" fmla="*/ 168987 h 2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54" h="206208">
                  <a:moveTo>
                    <a:pt x="99946" y="100499"/>
                  </a:moveTo>
                  <a:cubicBezTo>
                    <a:pt x="49597" y="100499"/>
                    <a:pt x="24047" y="118365"/>
                    <a:pt x="24047" y="146654"/>
                  </a:cubicBezTo>
                  <a:cubicBezTo>
                    <a:pt x="24047" y="169731"/>
                    <a:pt x="40579" y="186109"/>
                    <a:pt x="69135" y="186109"/>
                  </a:cubicBezTo>
                  <a:cubicBezTo>
                    <a:pt x="104454" y="186109"/>
                    <a:pt x="129253" y="160798"/>
                    <a:pt x="129253" y="128787"/>
                  </a:cubicBezTo>
                  <a:lnTo>
                    <a:pt x="129253" y="100499"/>
                  </a:lnTo>
                  <a:lnTo>
                    <a:pt x="99946" y="100499"/>
                  </a:lnTo>
                  <a:close/>
                  <a:moveTo>
                    <a:pt x="130756" y="168987"/>
                  </a:moveTo>
                  <a:cubicBezTo>
                    <a:pt x="116478" y="193553"/>
                    <a:pt x="93182" y="206208"/>
                    <a:pt x="64627" y="206208"/>
                  </a:cubicBezTo>
                  <a:cubicBezTo>
                    <a:pt x="24799" y="206208"/>
                    <a:pt x="0" y="183131"/>
                    <a:pt x="0" y="146654"/>
                  </a:cubicBezTo>
                  <a:cubicBezTo>
                    <a:pt x="0" y="107943"/>
                    <a:pt x="33816" y="81888"/>
                    <a:pt x="93934" y="81888"/>
                  </a:cubicBezTo>
                  <a:lnTo>
                    <a:pt x="127750" y="81888"/>
                  </a:lnTo>
                  <a:lnTo>
                    <a:pt x="127750" y="58810"/>
                  </a:lnTo>
                  <a:cubicBezTo>
                    <a:pt x="127750" y="32755"/>
                    <a:pt x="111218" y="18611"/>
                    <a:pt x="80407" y="18611"/>
                  </a:cubicBezTo>
                  <a:cubicBezTo>
                    <a:pt x="51100" y="18611"/>
                    <a:pt x="33816" y="32011"/>
                    <a:pt x="32313" y="53599"/>
                  </a:cubicBezTo>
                  <a:lnTo>
                    <a:pt x="7515" y="53599"/>
                  </a:lnTo>
                  <a:cubicBezTo>
                    <a:pt x="11272" y="19355"/>
                    <a:pt x="36822" y="0"/>
                    <a:pt x="79656" y="0"/>
                  </a:cubicBezTo>
                  <a:cubicBezTo>
                    <a:pt x="102952" y="0"/>
                    <a:pt x="120987" y="5211"/>
                    <a:pt x="133010" y="14889"/>
                  </a:cubicBezTo>
                  <a:cubicBezTo>
                    <a:pt x="151797" y="30522"/>
                    <a:pt x="152549" y="49133"/>
                    <a:pt x="152549" y="78166"/>
                  </a:cubicBezTo>
                  <a:lnTo>
                    <a:pt x="152549" y="163776"/>
                  </a:lnTo>
                  <a:cubicBezTo>
                    <a:pt x="152549" y="174942"/>
                    <a:pt x="154052" y="187598"/>
                    <a:pt x="155555" y="200997"/>
                  </a:cubicBezTo>
                  <a:lnTo>
                    <a:pt x="131507" y="200997"/>
                  </a:lnTo>
                  <a:lnTo>
                    <a:pt x="130756" y="168987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id="{74DC427D-8DC4-9545-B38D-AE9E85AAFA2F}"/>
                </a:ext>
              </a:extLst>
            </p:cNvPr>
            <p:cNvSpPr/>
            <p:nvPr/>
          </p:nvSpPr>
          <p:spPr>
            <a:xfrm>
              <a:off x="11496980" y="280872"/>
              <a:ext cx="193879" cy="282140"/>
            </a:xfrm>
            <a:custGeom>
              <a:avLst/>
              <a:gdLst>
                <a:gd name="connsiteX0" fmla="*/ 0 w 193879"/>
                <a:gd name="connsiteY0" fmla="*/ 0 h 282140"/>
                <a:gd name="connsiteX1" fmla="*/ 24799 w 193879"/>
                <a:gd name="connsiteY1" fmla="*/ 0 h 282140"/>
                <a:gd name="connsiteX2" fmla="*/ 24799 w 193879"/>
                <a:gd name="connsiteY2" fmla="*/ 125065 h 282140"/>
                <a:gd name="connsiteX3" fmla="*/ 150294 w 193879"/>
                <a:gd name="connsiteY3" fmla="*/ 0 h 282140"/>
                <a:gd name="connsiteX4" fmla="*/ 181856 w 193879"/>
                <a:gd name="connsiteY4" fmla="*/ 0 h 282140"/>
                <a:gd name="connsiteX5" fmla="*/ 51852 w 193879"/>
                <a:gd name="connsiteY5" fmla="*/ 128787 h 282140"/>
                <a:gd name="connsiteX6" fmla="*/ 193880 w 193879"/>
                <a:gd name="connsiteY6" fmla="*/ 282141 h 282140"/>
                <a:gd name="connsiteX7" fmla="*/ 160815 w 193879"/>
                <a:gd name="connsiteY7" fmla="*/ 282141 h 282140"/>
                <a:gd name="connsiteX8" fmla="*/ 24799 w 193879"/>
                <a:gd name="connsiteY8" fmla="*/ 133998 h 282140"/>
                <a:gd name="connsiteX9" fmla="*/ 24799 w 193879"/>
                <a:gd name="connsiteY9" fmla="*/ 282141 h 282140"/>
                <a:gd name="connsiteX10" fmla="*/ 0 w 193879"/>
                <a:gd name="connsiteY10" fmla="*/ 282141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79" h="282140">
                  <a:moveTo>
                    <a:pt x="0" y="0"/>
                  </a:moveTo>
                  <a:lnTo>
                    <a:pt x="24799" y="0"/>
                  </a:lnTo>
                  <a:lnTo>
                    <a:pt x="24799" y="125065"/>
                  </a:lnTo>
                  <a:lnTo>
                    <a:pt x="150294" y="0"/>
                  </a:lnTo>
                  <a:lnTo>
                    <a:pt x="181856" y="0"/>
                  </a:lnTo>
                  <a:lnTo>
                    <a:pt x="51852" y="128787"/>
                  </a:lnTo>
                  <a:lnTo>
                    <a:pt x="193880" y="282141"/>
                  </a:lnTo>
                  <a:lnTo>
                    <a:pt x="160815" y="282141"/>
                  </a:lnTo>
                  <a:lnTo>
                    <a:pt x="24799" y="133998"/>
                  </a:lnTo>
                  <a:lnTo>
                    <a:pt x="24799" y="282141"/>
                  </a:lnTo>
                  <a:lnTo>
                    <a:pt x="0" y="282141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id="{63F2BA8C-2F36-F241-853B-BB54A714D20B}"/>
                </a:ext>
              </a:extLst>
            </p:cNvPr>
            <p:cNvSpPr/>
            <p:nvPr/>
          </p:nvSpPr>
          <p:spPr>
            <a:xfrm>
              <a:off x="11657043" y="280872"/>
              <a:ext cx="172838" cy="282140"/>
            </a:xfrm>
            <a:custGeom>
              <a:avLst/>
              <a:gdLst>
                <a:gd name="connsiteX0" fmla="*/ 172838 w 172838"/>
                <a:gd name="connsiteY0" fmla="*/ 282141 h 282140"/>
                <a:gd name="connsiteX1" fmla="*/ 31562 w 172838"/>
                <a:gd name="connsiteY1" fmla="*/ 128787 h 282140"/>
                <a:gd name="connsiteX2" fmla="*/ 161566 w 172838"/>
                <a:gd name="connsiteY2" fmla="*/ 0 h 282140"/>
                <a:gd name="connsiteX3" fmla="*/ 129253 w 172838"/>
                <a:gd name="connsiteY3" fmla="*/ 0 h 282140"/>
                <a:gd name="connsiteX4" fmla="*/ 0 w 172838"/>
                <a:gd name="connsiteY4" fmla="*/ 128787 h 282140"/>
                <a:gd name="connsiteX5" fmla="*/ 140525 w 172838"/>
                <a:gd name="connsiteY5" fmla="*/ 282141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38" h="282140">
                  <a:moveTo>
                    <a:pt x="172838" y="282141"/>
                  </a:moveTo>
                  <a:lnTo>
                    <a:pt x="31562" y="128787"/>
                  </a:lnTo>
                  <a:lnTo>
                    <a:pt x="161566" y="0"/>
                  </a:lnTo>
                  <a:lnTo>
                    <a:pt x="129253" y="0"/>
                  </a:lnTo>
                  <a:lnTo>
                    <a:pt x="0" y="128787"/>
                  </a:lnTo>
                  <a:lnTo>
                    <a:pt x="140525" y="282141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1761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 userDrawn="1">
          <p15:clr>
            <a:srgbClr val="FBAE40"/>
          </p15:clr>
        </p15:guide>
        <p15:guide id="2" orient="horz" pos="859" userDrawn="1">
          <p15:clr>
            <a:srgbClr val="FBAE40"/>
          </p15:clr>
        </p15:guide>
        <p15:guide id="3" orient="horz" pos="3820" userDrawn="1">
          <p15:clr>
            <a:srgbClr val="FBAE40"/>
          </p15:clr>
        </p15:guide>
        <p15:guide id="4" pos="7318" userDrawn="1">
          <p15:clr>
            <a:srgbClr val="FBAE40"/>
          </p15:clr>
        </p15:guide>
        <p15:guide id="5" orient="horz" pos="454" userDrawn="1">
          <p15:clr>
            <a:srgbClr val="FBAE40"/>
          </p15:clr>
        </p15:guide>
        <p15:guide id="6" orient="horz" pos="22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0B0F8F-3AE8-3F47-A1B2-7C1C1A26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7.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»Vollflächiges Bild«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304EDDB3-C082-4A49-AE64-338D3DB01F8E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5CCD71-478F-3D43-98CE-CB86DE8BE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720000" y="1363663"/>
            <a:ext cx="10893600" cy="4694400"/>
          </a:xfrm>
        </p:spPr>
        <p:txBody>
          <a:bodyPr/>
          <a:lstStyle>
            <a:lvl1pPr marL="0" indent="0">
              <a:buFontTx/>
              <a:buNone/>
              <a:defRPr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695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/Schaubild (2-spaltig)«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2C6B991-AA78-A74E-BB69-636C3B0F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20000" y="1368425"/>
            <a:ext cx="5280000" cy="4679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 marL="4680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36000" y="1368425"/>
            <a:ext cx="5280000" cy="4679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7">
            <a:extLst>
              <a:ext uri="{FF2B5EF4-FFF2-40B4-BE49-F238E27FC236}">
                <a16:creationId xmlns:a16="http://schemas.microsoft.com/office/drawing/2014/main" id="{CE393A50-83E5-6343-B43E-F18D78079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sz="2400" b="1" dirty="0">
                <a:solidFill>
                  <a:srgbClr val="00549F"/>
                </a:solidFill>
              </a:rPr>
              <a:t>5.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</a:t>
            </a:r>
            <a:r>
              <a:rPr lang="de-DE" altLang="de-DE" sz="2400" b="1" dirty="0">
                <a:solidFill>
                  <a:srgbClr val="00549F"/>
                </a:solidFill>
              </a:rPr>
              <a:t>Text und Kreisdiagramm</a:t>
            </a:r>
            <a:r>
              <a:rPr lang="de-DE" altLang="de-DE" b="1" dirty="0">
                <a:solidFill>
                  <a:srgbClr val="00549F"/>
                </a:solidFill>
              </a:rPr>
              <a:t>«</a:t>
            </a:r>
            <a:endParaRPr lang="de-DE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F82E1B02-26A0-E346-B028-5D47F9C96C18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651AE4-CBD3-3940-82CC-B3F643529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44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/Bild/Schaubild etc.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9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dirty="0">
                <a:solidFill>
                  <a:srgbClr val="00549F"/>
                </a:solidFill>
              </a:rPr>
              <a:t>4. Kapitelüberschrift – Beispiel »Tabellen und Text«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49700"/>
            <a:ext cx="10896000" cy="2108201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de-DE" altLang="de-DE" dirty="0"/>
              <a:t>Die erste Textebene ist nicht eingerückter Fließtext ohne Aufzählungszeichen. Er läuft in der Arial 18 Punkt, Schriftstil normal und Schwarz. </a:t>
            </a:r>
            <a:br>
              <a:rPr lang="de-DE" altLang="de-DE" dirty="0"/>
            </a:br>
            <a:r>
              <a:rPr lang="de-DE" altLang="de-DE" dirty="0"/>
              <a:t>Hervorhebungen im Text werden mit der Farbe </a:t>
            </a:r>
            <a:r>
              <a:rPr lang="de-DE" altLang="de-DE" b="1" dirty="0">
                <a:solidFill>
                  <a:srgbClr val="00549F"/>
                </a:solidFill>
              </a:rPr>
              <a:t>Dunkelblau aus den Designfarben </a:t>
            </a:r>
            <a:r>
              <a:rPr lang="de-DE" altLang="de-DE" dirty="0"/>
              <a:t>eingefärbt und gefettet. Die Designfarben – die Hauptfarben – sind in der ersten Reihe der Farbpalette positioniert. Dunkelblau, Text 2 befindet sich an Position 4 in dieser Reihe.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20000" y="1368000"/>
            <a:ext cx="5280000" cy="2413424"/>
          </a:xfrm>
          <a:prstGeom prst="rect">
            <a:avLst/>
          </a:prstGeom>
        </p:spPr>
        <p:txBody>
          <a:bodyPr/>
          <a:lstStyle>
            <a:lvl1pPr marL="222250" indent="-222250"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36000" y="1368000"/>
            <a:ext cx="5280000" cy="2413424"/>
          </a:xfrm>
          <a:prstGeom prst="rect">
            <a:avLst/>
          </a:prstGeom>
        </p:spPr>
        <p:txBody>
          <a:bodyPr/>
          <a:lstStyle>
            <a:lvl1pPr marL="222250" indent="-222250"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919A8350-79AF-DE45-A0A2-23683FA10307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FBBD09C5-5E25-4917-9AFF-245C599C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8484" y="6389246"/>
            <a:ext cx="8764203" cy="365125"/>
          </a:xfrm>
        </p:spPr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85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dirty="0">
                <a:solidFill>
                  <a:srgbClr val="00549F"/>
                </a:solidFill>
              </a:rPr>
              <a:t>4. Kapitelüberschrift – Beispiel »Tabellen und Text«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49701"/>
            <a:ext cx="10896000" cy="210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 altLang="de-DE" dirty="0"/>
              <a:t>Die erste Textebene ist nicht eingerückter Fließtext ohne Aufzählungszeichen. Er läuft in der Arial 18 Punkt, Schriftstil normal und Schwarz. </a:t>
            </a:r>
            <a:br>
              <a:rPr lang="de-DE" altLang="de-DE" dirty="0"/>
            </a:br>
            <a:r>
              <a:rPr lang="de-DE" altLang="de-DE" dirty="0"/>
              <a:t>Hervorhebungen im Text werden mit der Farbe </a:t>
            </a:r>
            <a:r>
              <a:rPr lang="de-DE" altLang="de-DE" b="1" dirty="0">
                <a:solidFill>
                  <a:srgbClr val="00549F"/>
                </a:solidFill>
              </a:rPr>
              <a:t>Dunkelblau aus den Designfarben </a:t>
            </a:r>
            <a:r>
              <a:rPr lang="de-DE" altLang="de-DE" dirty="0"/>
              <a:t>eingefärbt und gefettet. Die Designfarben – die Hauptfarben – sind in der ersten Reihe der Farbpalette positioniert. Dunkelblau, Text 2 befindet sich an Position 4 in dieser Reihe.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919A8350-79AF-DE45-A0A2-23683FA10307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Inhaltsplatzhalter 1">
            <a:extLst>
              <a:ext uri="{FF2B5EF4-FFF2-40B4-BE49-F238E27FC236}">
                <a16:creationId xmlns:a16="http://schemas.microsoft.com/office/drawing/2014/main" id="{2702BDD4-4A9C-C842-A9C3-CAA4E694D321}"/>
              </a:ext>
            </a:extLst>
          </p:cNvPr>
          <p:cNvGraphicFramePr>
            <a:graphicFrameLocks/>
          </p:cNvGraphicFramePr>
          <p:nvPr/>
        </p:nvGraphicFramePr>
        <p:xfrm>
          <a:off x="720725" y="1368425"/>
          <a:ext cx="5280025" cy="21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Thema/Bereich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B1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B2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1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2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10,85 €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3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Inhaltsplatzhalter 1">
            <a:extLst>
              <a:ext uri="{FF2B5EF4-FFF2-40B4-BE49-F238E27FC236}">
                <a16:creationId xmlns:a16="http://schemas.microsoft.com/office/drawing/2014/main" id="{B83AF688-6741-5044-96BC-FC34501AAB1B}"/>
              </a:ext>
            </a:extLst>
          </p:cNvPr>
          <p:cNvGraphicFramePr>
            <a:graphicFrameLocks/>
          </p:cNvGraphicFramePr>
          <p:nvPr/>
        </p:nvGraphicFramePr>
        <p:xfrm>
          <a:off x="6335713" y="1368425"/>
          <a:ext cx="5280025" cy="21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Thema/Bereich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B1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B2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1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2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10,85 €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3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87B018FB-3016-F149-BB36-72E33F79BA14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rgbClr val="FFFFFF"/>
                </a:solidFill>
                <a:latin typeface="Arial" panose="020B0604020202020204"/>
              </a:rPr>
              <a:pPr/>
              <a:t>‹Nr.›</a:t>
            </a:fld>
            <a:endParaRPr lang="de-DE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798A80-DE84-7E42-AFDE-8EDD4C4D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442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6. </a:t>
            </a:r>
            <a:r>
              <a:rPr lang="de-DE" altLang="de-DE" b="1" dirty="0">
                <a:solidFill>
                  <a:srgbClr val="00549F"/>
                </a:solidFill>
              </a:rPr>
              <a:t>Kapitelüberschrift – Beispiel »ohne Inhalt«</a:t>
            </a:r>
            <a:r>
              <a:rPr lang="de-DE" dirty="0"/>
              <a:t> </a:t>
            </a:r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8C550C78-784A-3D4D-B826-6DAB84A15724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36D97C-B69B-F645-979A-5BCD7201B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688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B9FCF58-8B55-3048-A801-73695FDB0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40B4CDF-5DBE-684A-B24F-4B2CD1E0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4" name="Titel 7">
            <a:extLst>
              <a:ext uri="{FF2B5EF4-FFF2-40B4-BE49-F238E27FC236}">
                <a16:creationId xmlns:a16="http://schemas.microsoft.com/office/drawing/2014/main" id="{22E2AD76-8B39-8A4D-A340-005BCA698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/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8. Designfarben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806CDB-0712-C840-9A52-D2AA70B61680}"/>
              </a:ext>
            </a:extLst>
          </p:cNvPr>
          <p:cNvSpPr txBox="1"/>
          <p:nvPr/>
        </p:nvSpPr>
        <p:spPr>
          <a:xfrm>
            <a:off x="720000" y="1364398"/>
            <a:ext cx="10897200" cy="355250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Farben in der PPT-Vorlage orientieren sich an den barrierefreien Farbwerten für digitale Medien. Zur besseren Nutzung sind die Farben anhand der Office-Farbpalette angegeben. Es ist nicht notwendig benutzerdefinierte RGB-Werte einzugeben. </a:t>
            </a:r>
          </a:p>
          <a:p>
            <a:pPr lvl="0"/>
            <a:endParaRPr lang="de-DE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1. Schriftfarben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2. Farben zur Verwendung bei Diagrammen und Grafiken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056771-4ACD-EA49-9D33-42E10C68E26E}"/>
              </a:ext>
            </a:extLst>
          </p:cNvPr>
          <p:cNvSpPr/>
          <p:nvPr userDrawn="1"/>
        </p:nvSpPr>
        <p:spPr>
          <a:xfrm>
            <a:off x="710742" y="2793344"/>
            <a:ext cx="720000" cy="720000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D1613D-97CB-C847-AC16-176AFF74BC4C}"/>
              </a:ext>
            </a:extLst>
          </p:cNvPr>
          <p:cNvSpPr txBox="1"/>
          <p:nvPr userDrawn="1"/>
        </p:nvSpPr>
        <p:spPr>
          <a:xfrm>
            <a:off x="710742" y="3556245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2,</a:t>
            </a:r>
            <a:r>
              <a:rPr lang="de-DE" sz="1000" baseline="0" dirty="0"/>
              <a:t> fett</a:t>
            </a:r>
            <a:endParaRPr lang="de-DE" sz="1000" dirty="0"/>
          </a:p>
          <a:p>
            <a:r>
              <a:rPr lang="de-DE" sz="1000" dirty="0"/>
              <a:t>Überschriften und Hervorhebungen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C873C3-B9B7-4D44-AB3A-F4276593F141}"/>
              </a:ext>
            </a:extLst>
          </p:cNvPr>
          <p:cNvSpPr/>
          <p:nvPr userDrawn="1"/>
        </p:nvSpPr>
        <p:spPr>
          <a:xfrm>
            <a:off x="2258945" y="2793344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4F6698-0FB3-5645-98E1-37FC320061B5}"/>
              </a:ext>
            </a:extLst>
          </p:cNvPr>
          <p:cNvSpPr txBox="1"/>
          <p:nvPr userDrawn="1"/>
        </p:nvSpPr>
        <p:spPr>
          <a:xfrm>
            <a:off x="2258945" y="3556245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Schwarz</a:t>
            </a:r>
          </a:p>
          <a:p>
            <a:r>
              <a:rPr lang="de-DE" sz="1000" dirty="0"/>
              <a:t>Fließtexte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E745AA8-D335-514B-9479-648532E60E35}"/>
              </a:ext>
            </a:extLst>
          </p:cNvPr>
          <p:cNvSpPr/>
          <p:nvPr userDrawn="1"/>
        </p:nvSpPr>
        <p:spPr>
          <a:xfrm>
            <a:off x="3807148" y="2793344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30AE2E-F88B-F341-9188-D608854B41B3}"/>
              </a:ext>
            </a:extLst>
          </p:cNvPr>
          <p:cNvSpPr txBox="1"/>
          <p:nvPr userDrawn="1"/>
        </p:nvSpPr>
        <p:spPr>
          <a:xfrm>
            <a:off x="3807148" y="3556245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  <a:p>
            <a:r>
              <a:rPr lang="de-DE" sz="1000" dirty="0"/>
              <a:t>Titelfolie Untertitel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C4BF1D4-B687-1444-9B17-ABB72252B781}"/>
              </a:ext>
            </a:extLst>
          </p:cNvPr>
          <p:cNvSpPr/>
          <p:nvPr userDrawn="1"/>
        </p:nvSpPr>
        <p:spPr>
          <a:xfrm>
            <a:off x="710742" y="4705828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FCEBAE6-AFF2-D442-9300-BF5814FEA6E1}"/>
              </a:ext>
            </a:extLst>
          </p:cNvPr>
          <p:cNvSpPr txBox="1"/>
          <p:nvPr userDrawn="1"/>
        </p:nvSpPr>
        <p:spPr>
          <a:xfrm>
            <a:off x="710742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73E96E-EC8F-EE4E-920A-7E2F59C08037}"/>
              </a:ext>
            </a:extLst>
          </p:cNvPr>
          <p:cNvSpPr/>
          <p:nvPr userDrawn="1"/>
        </p:nvSpPr>
        <p:spPr>
          <a:xfrm>
            <a:off x="2258945" y="4705828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F11BF7-34FE-A14C-B4B5-A8B15DFBCC34}"/>
              </a:ext>
            </a:extLst>
          </p:cNvPr>
          <p:cNvSpPr txBox="1"/>
          <p:nvPr userDrawn="1"/>
        </p:nvSpPr>
        <p:spPr>
          <a:xfrm>
            <a:off x="2258945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EDF776-84CE-024E-8112-FAA9E0F175EC}"/>
              </a:ext>
            </a:extLst>
          </p:cNvPr>
          <p:cNvSpPr/>
          <p:nvPr userDrawn="1"/>
        </p:nvSpPr>
        <p:spPr>
          <a:xfrm>
            <a:off x="3807148" y="4705828"/>
            <a:ext cx="7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BD0844E-7973-A24D-826A-30240E98BFC6}"/>
              </a:ext>
            </a:extLst>
          </p:cNvPr>
          <p:cNvSpPr txBox="1"/>
          <p:nvPr userDrawn="1"/>
        </p:nvSpPr>
        <p:spPr>
          <a:xfrm>
            <a:off x="3807148" y="5466887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-25%, Hintergrund 2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894D133-BFE5-814B-B90C-679C1EE4D8D6}"/>
              </a:ext>
            </a:extLst>
          </p:cNvPr>
          <p:cNvSpPr/>
          <p:nvPr userDrawn="1"/>
        </p:nvSpPr>
        <p:spPr>
          <a:xfrm>
            <a:off x="5355351" y="4705828"/>
            <a:ext cx="720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EFF8F9-2DAB-0348-9ADF-2ABBA61CB722}"/>
              </a:ext>
            </a:extLst>
          </p:cNvPr>
          <p:cNvSpPr txBox="1"/>
          <p:nvPr userDrawn="1"/>
        </p:nvSpPr>
        <p:spPr>
          <a:xfrm>
            <a:off x="5355351" y="5466887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-50%, </a:t>
            </a:r>
            <a:br>
              <a:rPr lang="de-DE" sz="1000" dirty="0"/>
            </a:br>
            <a:r>
              <a:rPr lang="de-DE" sz="1000" dirty="0"/>
              <a:t>Akzent 2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6903554" y="4705828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6903554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Orange, Akzent 3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8436291" y="4705828"/>
            <a:ext cx="72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8436291" y="5468400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Grün, Akzent 4</a:t>
            </a:r>
          </a:p>
        </p:txBody>
      </p:sp>
    </p:spTree>
    <p:extLst>
      <p:ext uri="{BB962C8B-B14F-4D97-AF65-F5344CB8AC3E}">
        <p14:creationId xmlns:p14="http://schemas.microsoft.com/office/powerpoint/2010/main" val="1150625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B9FCF58-8B55-3048-A801-73695FDB0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40B4CDF-5DBE-684A-B24F-4B2CD1E0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4" name="Titel 7">
            <a:extLst>
              <a:ext uri="{FF2B5EF4-FFF2-40B4-BE49-F238E27FC236}">
                <a16:creationId xmlns:a16="http://schemas.microsoft.com/office/drawing/2014/main" id="{22E2AD76-8B39-8A4D-A340-005BCA698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8. Designfarben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806CDB-0712-C840-9A52-D2AA70B61680}"/>
              </a:ext>
            </a:extLst>
          </p:cNvPr>
          <p:cNvSpPr txBox="1"/>
          <p:nvPr/>
        </p:nvSpPr>
        <p:spPr>
          <a:xfrm>
            <a:off x="720000" y="1364398"/>
            <a:ext cx="10897200" cy="355250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lvl="0"/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3. Tabellenfarben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(Tabelle aus Vorlage kopieren)</a:t>
            </a:r>
          </a:p>
          <a:p>
            <a:pPr lvl="0"/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4. Regionalfarben</a:t>
            </a:r>
            <a:r>
              <a:rPr lang="de-DE" sz="1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8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056771-4ACD-EA49-9D33-42E10C68E26E}"/>
              </a:ext>
            </a:extLst>
          </p:cNvPr>
          <p:cNvSpPr/>
          <p:nvPr userDrawn="1"/>
        </p:nvSpPr>
        <p:spPr>
          <a:xfrm>
            <a:off x="710742" y="1665508"/>
            <a:ext cx="720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D1613D-97CB-C847-AC16-176AFF74BC4C}"/>
              </a:ext>
            </a:extLst>
          </p:cNvPr>
          <p:cNvSpPr txBox="1"/>
          <p:nvPr userDrawn="1"/>
        </p:nvSpPr>
        <p:spPr>
          <a:xfrm>
            <a:off x="710742" y="2428409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Helltürkis, Akzent 5</a:t>
            </a:r>
          </a:p>
          <a:p>
            <a:r>
              <a:rPr lang="de-DE" sz="1000" dirty="0"/>
              <a:t>Füllfarbe Kopfzeile/ Head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C873C3-B9B7-4D44-AB3A-F4276593F141}"/>
              </a:ext>
            </a:extLst>
          </p:cNvPr>
          <p:cNvSpPr/>
          <p:nvPr userDrawn="1"/>
        </p:nvSpPr>
        <p:spPr>
          <a:xfrm>
            <a:off x="2258945" y="1665508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4F6698-0FB3-5645-98E1-37FC320061B5}"/>
              </a:ext>
            </a:extLst>
          </p:cNvPr>
          <p:cNvSpPr txBox="1"/>
          <p:nvPr userDrawn="1"/>
        </p:nvSpPr>
        <p:spPr>
          <a:xfrm>
            <a:off x="2258945" y="2428409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</a:t>
            </a:r>
          </a:p>
          <a:p>
            <a:r>
              <a:rPr lang="de-DE" sz="1000" dirty="0"/>
              <a:t>Linienfarben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E745AA8-D335-514B-9479-648532E60E35}"/>
              </a:ext>
            </a:extLst>
          </p:cNvPr>
          <p:cNvSpPr/>
          <p:nvPr userDrawn="1"/>
        </p:nvSpPr>
        <p:spPr>
          <a:xfrm>
            <a:off x="3807148" y="166550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30AE2E-F88B-F341-9188-D608854B41B3}"/>
              </a:ext>
            </a:extLst>
          </p:cNvPr>
          <p:cNvSpPr txBox="1"/>
          <p:nvPr userDrawn="1"/>
        </p:nvSpPr>
        <p:spPr>
          <a:xfrm>
            <a:off x="3807148" y="2428409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Schwarz</a:t>
            </a:r>
          </a:p>
          <a:p>
            <a:r>
              <a:rPr lang="de-DE" sz="1000" dirty="0"/>
              <a:t>Textfarbe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C4BF1D4-B687-1444-9B17-ABB72252B781}"/>
              </a:ext>
            </a:extLst>
          </p:cNvPr>
          <p:cNvSpPr/>
          <p:nvPr userDrawn="1"/>
        </p:nvSpPr>
        <p:spPr>
          <a:xfrm>
            <a:off x="710742" y="3577992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FCEBAE6-AFF2-D442-9300-BF5814FEA6E1}"/>
              </a:ext>
            </a:extLst>
          </p:cNvPr>
          <p:cNvSpPr txBox="1"/>
          <p:nvPr userDrawn="1"/>
        </p:nvSpPr>
        <p:spPr>
          <a:xfrm>
            <a:off x="710742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Orange, Akzent 3</a:t>
            </a:r>
          </a:p>
          <a:p>
            <a:r>
              <a:rPr lang="de-DE" sz="1000" dirty="0"/>
              <a:t>Region Nord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73E96E-EC8F-EE4E-920A-7E2F59C08037}"/>
              </a:ext>
            </a:extLst>
          </p:cNvPr>
          <p:cNvSpPr/>
          <p:nvPr userDrawn="1"/>
        </p:nvSpPr>
        <p:spPr>
          <a:xfrm>
            <a:off x="2258945" y="3577992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F11BF7-34FE-A14C-B4B5-A8B15DFBCC34}"/>
              </a:ext>
            </a:extLst>
          </p:cNvPr>
          <p:cNvSpPr txBox="1"/>
          <p:nvPr userDrawn="1"/>
        </p:nvSpPr>
        <p:spPr>
          <a:xfrm>
            <a:off x="2258945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  <a:p>
            <a:r>
              <a:rPr lang="de-DE" sz="1000" dirty="0"/>
              <a:t>Region Süd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EDF776-84CE-024E-8112-FAA9E0F175EC}"/>
              </a:ext>
            </a:extLst>
          </p:cNvPr>
          <p:cNvSpPr/>
          <p:nvPr userDrawn="1"/>
        </p:nvSpPr>
        <p:spPr>
          <a:xfrm>
            <a:off x="3807148" y="3577992"/>
            <a:ext cx="720000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BD0844E-7973-A24D-826A-30240E98BFC6}"/>
              </a:ext>
            </a:extLst>
          </p:cNvPr>
          <p:cNvSpPr txBox="1"/>
          <p:nvPr userDrawn="1"/>
        </p:nvSpPr>
        <p:spPr>
          <a:xfrm>
            <a:off x="3807148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Lila, Akzent 6</a:t>
            </a:r>
          </a:p>
          <a:p>
            <a:r>
              <a:rPr lang="de-DE" sz="1000" dirty="0"/>
              <a:t>Region West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894D133-BFE5-814B-B90C-679C1EE4D8D6}"/>
              </a:ext>
            </a:extLst>
          </p:cNvPr>
          <p:cNvSpPr/>
          <p:nvPr userDrawn="1"/>
        </p:nvSpPr>
        <p:spPr>
          <a:xfrm>
            <a:off x="5355351" y="3577992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EFF8F9-2DAB-0348-9ADF-2ABBA61CB722}"/>
              </a:ext>
            </a:extLst>
          </p:cNvPr>
          <p:cNvSpPr txBox="1"/>
          <p:nvPr userDrawn="1"/>
        </p:nvSpPr>
        <p:spPr>
          <a:xfrm>
            <a:off x="5355351" y="4339051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Gelb, Standardfarbe </a:t>
            </a:r>
            <a:br>
              <a:rPr lang="de-DE" sz="1000" dirty="0"/>
            </a:br>
            <a:r>
              <a:rPr lang="de-DE" sz="1000" dirty="0"/>
              <a:t>an</a:t>
            </a:r>
            <a:r>
              <a:rPr lang="de-DE" sz="1000" baseline="0" dirty="0"/>
              <a:t> </a:t>
            </a:r>
            <a:r>
              <a:rPr lang="de-DE" sz="1000" dirty="0"/>
              <a:t>Position 4</a:t>
            </a:r>
          </a:p>
          <a:p>
            <a:r>
              <a:rPr lang="de-DE" sz="1000" dirty="0"/>
              <a:t>Region Mitte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6903554" y="3577992"/>
            <a:ext cx="7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6903554" y="4339051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-25%, Hintergrund 2 </a:t>
            </a:r>
          </a:p>
          <a:p>
            <a:r>
              <a:rPr lang="de-DE" sz="1000" dirty="0"/>
              <a:t>Alle Regionen</a:t>
            </a:r>
          </a:p>
        </p:txBody>
      </p:sp>
    </p:spTree>
    <p:extLst>
      <p:ext uri="{BB962C8B-B14F-4D97-AF65-F5344CB8AC3E}">
        <p14:creationId xmlns:p14="http://schemas.microsoft.com/office/powerpoint/2010/main" val="275138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6097F5-E296-E245-AA8D-9DFBE009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B841372D-04DB-FA4B-8E58-E6298296DE5B}"/>
              </a:ext>
            </a:extLst>
          </p:cNvPr>
          <p:cNvSpPr/>
          <p:nvPr/>
        </p:nvSpPr>
        <p:spPr>
          <a:xfrm>
            <a:off x="1297046" y="2132411"/>
            <a:ext cx="5267382" cy="1861090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34676" y="2329062"/>
            <a:ext cx="4408372" cy="345320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Vorname Name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B2A3E49-C027-884C-9FB7-EF0E2401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34226"/>
            <a:ext cx="8041307" cy="9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altLang="de-DE" sz="2400" b="1" kern="0" baseline="0" dirty="0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dirty="0">
                <a:solidFill>
                  <a:schemeClr val="tx2"/>
                </a:solidFill>
              </a:rPr>
              <a:t>Sie haben Fragen?</a:t>
            </a: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chemeClr val="tx2"/>
                </a:solidFill>
              </a:rPr>
              <a:t>Sprechen Sie uns gerne an!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E29C17E-20DE-A149-8091-541947D62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0812" y="2721600"/>
            <a:ext cx="2724150" cy="1168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E-Mail-Adresse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Telefonnummer</a:t>
            </a:r>
          </a:p>
        </p:txBody>
      </p:sp>
    </p:spTree>
    <p:extLst>
      <p:ext uri="{BB962C8B-B14F-4D97-AF65-F5344CB8AC3E}">
        <p14:creationId xmlns:p14="http://schemas.microsoft.com/office/powerpoint/2010/main" val="3079669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F56C5D-11D5-734A-8BC1-64E1D42B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295733" y="3708000"/>
            <a:ext cx="8041307" cy="1620000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2400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kern="0" dirty="0">
                <a:solidFill>
                  <a:srgbClr val="00549F"/>
                </a:solidFill>
              </a:rPr>
              <a:t>Titel der Präsentation –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Arial 24 Punkt, Dunkelblau,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maximal dreizeilig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296000" y="5511716"/>
            <a:ext cx="8041040" cy="39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lang="de-DE" sz="1800" kern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kern="0" dirty="0">
                <a:solidFill>
                  <a:srgbClr val="00CCFF"/>
                </a:solidFill>
              </a:rPr>
              <a:t>Untertitel, Arial 18 Punkt, Türkisblau, einzeilig</a:t>
            </a:r>
          </a:p>
        </p:txBody>
      </p:sp>
    </p:spTree>
    <p:extLst>
      <p:ext uri="{BB962C8B-B14F-4D97-AF65-F5344CB8AC3E}">
        <p14:creationId xmlns:p14="http://schemas.microsoft.com/office/powerpoint/2010/main" val="152891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Fazit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0B0F8F-3AE8-3F47-A1B2-7C1C1A26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chseck 6">
            <a:extLst>
              <a:ext uri="{FF2B5EF4-FFF2-40B4-BE49-F238E27FC236}">
                <a16:creationId xmlns:a16="http://schemas.microsoft.com/office/drawing/2014/main" id="{F57A7A8E-01F0-C84D-88FD-8A187B0F4BDC}"/>
              </a:ext>
            </a:extLst>
          </p:cNvPr>
          <p:cNvSpPr/>
          <p:nvPr/>
        </p:nvSpPr>
        <p:spPr>
          <a:xfrm>
            <a:off x="717550" y="5025359"/>
            <a:ext cx="10895738" cy="1025783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2.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»Inhalt mit </a:t>
            </a:r>
            <a:r>
              <a:rPr lang="de-DE" altLang="de-DE" b="1" dirty="0" err="1">
                <a:solidFill>
                  <a:srgbClr val="00549F"/>
                </a:solidFill>
              </a:rPr>
              <a:t>Fazitbalken</a:t>
            </a:r>
            <a:r>
              <a:rPr lang="de-DE" altLang="de-DE" b="1" dirty="0">
                <a:solidFill>
                  <a:srgbClr val="00549F"/>
                </a:solidFill>
              </a:rPr>
              <a:t>«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DA81982-397B-0A42-8D00-CDA2D4393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7476" y="5177734"/>
            <a:ext cx="9335887" cy="721033"/>
          </a:xfrm>
        </p:spPr>
        <p:txBody>
          <a:bodyPr anchor="ctr" anchorCtr="0">
            <a:normAutofit/>
          </a:bodyPr>
          <a:lstStyle>
            <a:lvl1pPr marL="12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Dies ist ein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Fazitbalken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der die wichtigste Aussage der Folie in einem Satz zusammenfasst.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263AA3-4091-D44A-824B-677C151E99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368000"/>
            <a:ext cx="10895738" cy="3387725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800"/>
            </a:lvl1pPr>
            <a:lvl2pPr marL="234000" indent="-234000">
              <a:buClr>
                <a:schemeClr val="tx2"/>
              </a:buClr>
              <a:buFont typeface="Wingdings" panose="05000000000000000000" pitchFamily="2" charset="2"/>
              <a:buChar char=""/>
              <a:defRPr lang="de-DE" sz="1800" dirty="0">
                <a:solidFill>
                  <a:schemeClr val="tx1"/>
                </a:solidFill>
                <a:latin typeface="+mn-lt"/>
              </a:defRPr>
            </a:lvl2pPr>
            <a:lvl3pPr marL="576900" indent="-342900">
              <a:buClr>
                <a:schemeClr val="tx2"/>
              </a:buClr>
              <a:buFont typeface="Wingdings" panose="05000000000000000000" pitchFamily="2" charset="2"/>
              <a:buChar char=""/>
              <a:defRPr sz="1800"/>
            </a:lvl3pPr>
            <a:lvl4pPr marL="702000" indent="-234000">
              <a:buClr>
                <a:schemeClr val="tx2"/>
              </a:buClr>
              <a:buFont typeface="Wingdings" panose="05000000000000000000" pitchFamily="2" charset="2"/>
              <a:buChar char=""/>
              <a:defRPr sz="1800"/>
            </a:lvl4pPr>
            <a:lvl5pPr marL="936000" indent="-234000">
              <a:buClr>
                <a:schemeClr val="accent1"/>
              </a:buClr>
              <a:buFont typeface="Wingdings" panose="05000000000000000000" pitchFamily="2" charset="2"/>
              <a:buChar char="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304EDDB3-C082-4A49-AE64-338D3DB01F8E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5CCD71-478F-3D43-98CE-CB86DE8BE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89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B78650F-66FC-1146-87BA-228FF55B8E5B}"/>
              </a:ext>
            </a:extLst>
          </p:cNvPr>
          <p:cNvGrpSpPr/>
          <p:nvPr userDrawn="1"/>
        </p:nvGrpSpPr>
        <p:grpSpPr>
          <a:xfrm>
            <a:off x="10326069" y="6207640"/>
            <a:ext cx="1867131" cy="650360"/>
            <a:chOff x="8486515" y="5567178"/>
            <a:chExt cx="3705484" cy="1290823"/>
          </a:xfrm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B2EA9153-9898-5543-83A9-528AC7E7785A}"/>
                </a:ext>
              </a:extLst>
            </p:cNvPr>
            <p:cNvSpPr/>
            <p:nvPr userDrawn="1"/>
          </p:nvSpPr>
          <p:spPr>
            <a:xfrm>
              <a:off x="8486515" y="5927726"/>
              <a:ext cx="2340015" cy="930275"/>
            </a:xfrm>
            <a:custGeom>
              <a:avLst/>
              <a:gdLst>
                <a:gd name="connsiteX0" fmla="*/ 1092461 w 2340015"/>
                <a:gd name="connsiteY0" fmla="*/ 0 h 930275"/>
                <a:gd name="connsiteX1" fmla="*/ 2340015 w 2340015"/>
                <a:gd name="connsiteY1" fmla="*/ 930275 h 930275"/>
                <a:gd name="connsiteX2" fmla="*/ 0 w 2340015"/>
                <a:gd name="connsiteY2" fmla="*/ 930275 h 9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0015" h="930275">
                  <a:moveTo>
                    <a:pt x="1092461" y="0"/>
                  </a:moveTo>
                  <a:lnTo>
                    <a:pt x="2340015" y="930275"/>
                  </a:lnTo>
                  <a:lnTo>
                    <a:pt x="0" y="930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670C379B-E56E-B142-BE30-987F73E0D512}"/>
                </a:ext>
              </a:extLst>
            </p:cNvPr>
            <p:cNvSpPr/>
            <p:nvPr userDrawn="1"/>
          </p:nvSpPr>
          <p:spPr>
            <a:xfrm>
              <a:off x="9074958" y="5567178"/>
              <a:ext cx="3117041" cy="1290822"/>
            </a:xfrm>
            <a:custGeom>
              <a:avLst/>
              <a:gdLst>
                <a:gd name="connsiteX0" fmla="*/ 3117041 w 3117041"/>
                <a:gd name="connsiteY0" fmla="*/ 0 h 1290822"/>
                <a:gd name="connsiteX1" fmla="*/ 3117041 w 3117041"/>
                <a:gd name="connsiteY1" fmla="*/ 1290822 h 1290822"/>
                <a:gd name="connsiteX2" fmla="*/ 0 w 3117041"/>
                <a:gd name="connsiteY2" fmla="*/ 1290822 h 129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7041" h="1290822">
                  <a:moveTo>
                    <a:pt x="3117041" y="0"/>
                  </a:moveTo>
                  <a:lnTo>
                    <a:pt x="3117041" y="1290822"/>
                  </a:lnTo>
                  <a:lnTo>
                    <a:pt x="0" y="1290822"/>
                  </a:lnTo>
                  <a:close/>
                </a:path>
              </a:pathLst>
            </a:custGeom>
            <a:solidFill>
              <a:srgbClr val="297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9767AF8E-EE18-2D4F-80CF-1818AAFD33CF}"/>
                </a:ext>
              </a:extLst>
            </p:cNvPr>
            <p:cNvSpPr/>
            <p:nvPr userDrawn="1"/>
          </p:nvSpPr>
          <p:spPr>
            <a:xfrm>
              <a:off x="9074959" y="6391640"/>
              <a:ext cx="1751570" cy="466360"/>
            </a:xfrm>
            <a:custGeom>
              <a:avLst/>
              <a:gdLst>
                <a:gd name="connsiteX0" fmla="*/ 1126153 w 1751570"/>
                <a:gd name="connsiteY0" fmla="*/ 0 h 466360"/>
                <a:gd name="connsiteX1" fmla="*/ 1751570 w 1751570"/>
                <a:gd name="connsiteY1" fmla="*/ 466360 h 466360"/>
                <a:gd name="connsiteX2" fmla="*/ 0 w 1751570"/>
                <a:gd name="connsiteY2" fmla="*/ 466360 h 46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570" h="466360">
                  <a:moveTo>
                    <a:pt x="1126153" y="0"/>
                  </a:moveTo>
                  <a:lnTo>
                    <a:pt x="1751570" y="466360"/>
                  </a:lnTo>
                  <a:lnTo>
                    <a:pt x="0" y="4663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700" algn="l"/>
              <a:endParaRPr lang="de-DE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72000"/>
            <a:ext cx="9612000" cy="72000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6. </a:t>
            </a:r>
            <a:r>
              <a:rPr lang="de-DE" altLang="de-DE" b="1" dirty="0">
                <a:solidFill>
                  <a:srgbClr val="00549F"/>
                </a:solidFill>
              </a:rPr>
              <a:t>Kapitelüberschrift – Beispiel »Nur Titel«</a:t>
            </a:r>
            <a:r>
              <a:rPr lang="de-DE" dirty="0"/>
              <a:t> </a:t>
            </a:r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8C550C78-784A-3D4D-B826-6DAB84A15724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36D97C-B69B-F645-979A-5BCD7201B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grpSp>
        <p:nvGrpSpPr>
          <p:cNvPr id="40" name="Grafik 16">
            <a:extLst>
              <a:ext uri="{FF2B5EF4-FFF2-40B4-BE49-F238E27FC236}">
                <a16:creationId xmlns:a16="http://schemas.microsoft.com/office/drawing/2014/main" id="{230928C7-B671-4841-8B9A-DEF765AC39D5}"/>
              </a:ext>
            </a:extLst>
          </p:cNvPr>
          <p:cNvGrpSpPr/>
          <p:nvPr userDrawn="1"/>
        </p:nvGrpSpPr>
        <p:grpSpPr>
          <a:xfrm>
            <a:off x="10676374" y="304828"/>
            <a:ext cx="1164780" cy="431772"/>
            <a:chOff x="10676374" y="266728"/>
            <a:chExt cx="1164780" cy="431772"/>
          </a:xfrm>
          <a:solidFill>
            <a:schemeClr val="tx2"/>
          </a:solidFill>
        </p:grpSpPr>
        <p:grpSp>
          <p:nvGrpSpPr>
            <p:cNvPr id="41" name="Grafik 16">
              <a:extLst>
                <a:ext uri="{FF2B5EF4-FFF2-40B4-BE49-F238E27FC236}">
                  <a16:creationId xmlns:a16="http://schemas.microsoft.com/office/drawing/2014/main" id="{C63E4D03-9197-B343-9A65-2757DCA16A1D}"/>
                </a:ext>
              </a:extLst>
            </p:cNvPr>
            <p:cNvGrpSpPr/>
            <p:nvPr/>
          </p:nvGrpSpPr>
          <p:grpSpPr>
            <a:xfrm>
              <a:off x="10685391" y="597256"/>
              <a:ext cx="970149" cy="86354"/>
              <a:chOff x="10685391" y="597256"/>
              <a:chExt cx="970149" cy="86354"/>
            </a:xfrm>
            <a:grpFill/>
          </p:grpSpPr>
          <p:sp>
            <p:nvSpPr>
              <p:cNvPr id="48" name="Freihandform 47">
                <a:extLst>
                  <a:ext uri="{FF2B5EF4-FFF2-40B4-BE49-F238E27FC236}">
                    <a16:creationId xmlns:a16="http://schemas.microsoft.com/office/drawing/2014/main" id="{CA3FB6DA-738A-FB46-B5FD-1E5E7F020B7E}"/>
                  </a:ext>
                </a:extLst>
              </p:cNvPr>
              <p:cNvSpPr/>
              <p:nvPr/>
            </p:nvSpPr>
            <p:spPr>
              <a:xfrm>
                <a:off x="10685391" y="597256"/>
                <a:ext cx="64626" cy="86354"/>
              </a:xfrm>
              <a:custGeom>
                <a:avLst/>
                <a:gdLst>
                  <a:gd name="connsiteX0" fmla="*/ 38325 w 64626"/>
                  <a:gd name="connsiteY0" fmla="*/ 86354 h 86354"/>
                  <a:gd name="connsiteX1" fmla="*/ 0 w 64626"/>
                  <a:gd name="connsiteY1" fmla="*/ 43177 h 86354"/>
                  <a:gd name="connsiteX2" fmla="*/ 36822 w 64626"/>
                  <a:gd name="connsiteY2" fmla="*/ 0 h 86354"/>
                  <a:gd name="connsiteX3" fmla="*/ 64627 w 64626"/>
                  <a:gd name="connsiteY3" fmla="*/ 21589 h 86354"/>
                  <a:gd name="connsiteX4" fmla="*/ 56360 w 64626"/>
                  <a:gd name="connsiteY4" fmla="*/ 21589 h 86354"/>
                  <a:gd name="connsiteX5" fmla="*/ 36071 w 64626"/>
                  <a:gd name="connsiteY5" fmla="*/ 5955 h 86354"/>
                  <a:gd name="connsiteX6" fmla="*/ 8266 w 64626"/>
                  <a:gd name="connsiteY6" fmla="*/ 43177 h 86354"/>
                  <a:gd name="connsiteX7" fmla="*/ 39076 w 64626"/>
                  <a:gd name="connsiteY7" fmla="*/ 79654 h 86354"/>
                  <a:gd name="connsiteX8" fmla="*/ 58615 w 64626"/>
                  <a:gd name="connsiteY8" fmla="*/ 75932 h 86354"/>
                  <a:gd name="connsiteX9" fmla="*/ 58615 w 64626"/>
                  <a:gd name="connsiteY9" fmla="*/ 49133 h 86354"/>
                  <a:gd name="connsiteX10" fmla="*/ 36822 w 64626"/>
                  <a:gd name="connsiteY10" fmla="*/ 49133 h 86354"/>
                  <a:gd name="connsiteX11" fmla="*/ 36822 w 64626"/>
                  <a:gd name="connsiteY11" fmla="*/ 42433 h 86354"/>
                  <a:gd name="connsiteX12" fmla="*/ 64627 w 64626"/>
                  <a:gd name="connsiteY12" fmla="*/ 42433 h 86354"/>
                  <a:gd name="connsiteX13" fmla="*/ 64627 w 64626"/>
                  <a:gd name="connsiteY13" fmla="*/ 81143 h 86354"/>
                  <a:gd name="connsiteX14" fmla="*/ 38325 w 64626"/>
                  <a:gd name="connsiteY14" fmla="*/ 86354 h 8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626" h="86354">
                    <a:moveTo>
                      <a:pt x="38325" y="86354"/>
                    </a:moveTo>
                    <a:cubicBezTo>
                      <a:pt x="13526" y="86354"/>
                      <a:pt x="0" y="70721"/>
                      <a:pt x="0" y="43177"/>
                    </a:cubicBezTo>
                    <a:cubicBezTo>
                      <a:pt x="0" y="16378"/>
                      <a:pt x="14278" y="0"/>
                      <a:pt x="36822" y="0"/>
                    </a:cubicBezTo>
                    <a:cubicBezTo>
                      <a:pt x="52603" y="0"/>
                      <a:pt x="63124" y="8189"/>
                      <a:pt x="64627" y="21589"/>
                    </a:cubicBezTo>
                    <a:lnTo>
                      <a:pt x="56360" y="21589"/>
                    </a:lnTo>
                    <a:cubicBezTo>
                      <a:pt x="54857" y="11911"/>
                      <a:pt x="47343" y="5955"/>
                      <a:pt x="36071" y="5955"/>
                    </a:cubicBezTo>
                    <a:cubicBezTo>
                      <a:pt x="19538" y="5955"/>
                      <a:pt x="8266" y="20100"/>
                      <a:pt x="8266" y="43177"/>
                    </a:cubicBezTo>
                    <a:cubicBezTo>
                      <a:pt x="8266" y="66255"/>
                      <a:pt x="19538" y="79654"/>
                      <a:pt x="39076" y="79654"/>
                    </a:cubicBezTo>
                    <a:cubicBezTo>
                      <a:pt x="44337" y="79654"/>
                      <a:pt x="51100" y="78166"/>
                      <a:pt x="58615" y="75932"/>
                    </a:cubicBezTo>
                    <a:lnTo>
                      <a:pt x="58615" y="49133"/>
                    </a:lnTo>
                    <a:lnTo>
                      <a:pt x="36822" y="49133"/>
                    </a:lnTo>
                    <a:lnTo>
                      <a:pt x="36822" y="42433"/>
                    </a:lnTo>
                    <a:lnTo>
                      <a:pt x="64627" y="42433"/>
                    </a:lnTo>
                    <a:lnTo>
                      <a:pt x="64627" y="81143"/>
                    </a:lnTo>
                    <a:cubicBezTo>
                      <a:pt x="55609" y="84121"/>
                      <a:pt x="46591" y="86354"/>
                      <a:pt x="38325" y="8635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 48">
                <a:extLst>
                  <a:ext uri="{FF2B5EF4-FFF2-40B4-BE49-F238E27FC236}">
                    <a16:creationId xmlns:a16="http://schemas.microsoft.com/office/drawing/2014/main" id="{B971EEED-CC0C-1948-B668-EE4C04017A51}"/>
                  </a:ext>
                </a:extLst>
              </p:cNvPr>
              <p:cNvSpPr/>
              <p:nvPr/>
            </p:nvSpPr>
            <p:spPr>
              <a:xfrm>
                <a:off x="10768053" y="622567"/>
                <a:ext cx="52602" cy="61043"/>
              </a:xfrm>
              <a:custGeom>
                <a:avLst/>
                <a:gdLst>
                  <a:gd name="connsiteX0" fmla="*/ 45088 w 52602"/>
                  <a:gd name="connsiteY0" fmla="*/ 25311 h 61043"/>
                  <a:gd name="connsiteX1" fmla="*/ 27053 w 52602"/>
                  <a:gd name="connsiteY1" fmla="*/ 5211 h 61043"/>
                  <a:gd name="connsiteX2" fmla="*/ 9018 w 52602"/>
                  <a:gd name="connsiteY2" fmla="*/ 25311 h 61043"/>
                  <a:gd name="connsiteX3" fmla="*/ 45088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088" y="25311"/>
                    </a:moveTo>
                    <a:cubicBezTo>
                      <a:pt x="44337" y="12655"/>
                      <a:pt x="37574" y="5211"/>
                      <a:pt x="27053" y="5211"/>
                    </a:cubicBezTo>
                    <a:cubicBezTo>
                      <a:pt x="16532" y="5211"/>
                      <a:pt x="10521" y="11911"/>
                      <a:pt x="9018" y="25311"/>
                    </a:cubicBezTo>
                    <a:lnTo>
                      <a:pt x="45088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0349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 49">
                <a:extLst>
                  <a:ext uri="{FF2B5EF4-FFF2-40B4-BE49-F238E27FC236}">
                    <a16:creationId xmlns:a16="http://schemas.microsoft.com/office/drawing/2014/main" id="{5C8B665A-EB9D-1B4F-8C80-826105912588}"/>
                  </a:ext>
                </a:extLst>
              </p:cNvPr>
              <p:cNvSpPr/>
              <p:nvPr/>
            </p:nvSpPr>
            <p:spPr>
              <a:xfrm>
                <a:off x="10833431" y="621823"/>
                <a:ext cx="45839" cy="61043"/>
              </a:xfrm>
              <a:custGeom>
                <a:avLst/>
                <a:gdLst>
                  <a:gd name="connsiteX0" fmla="*/ 21793 w 45839"/>
                  <a:gd name="connsiteY0" fmla="*/ 55833 h 61043"/>
                  <a:gd name="connsiteX1" fmla="*/ 38325 w 45839"/>
                  <a:gd name="connsiteY1" fmla="*/ 43922 h 61043"/>
                  <a:gd name="connsiteX2" fmla="*/ 24799 w 45839"/>
                  <a:gd name="connsiteY2" fmla="*/ 33500 h 61043"/>
                  <a:gd name="connsiteX3" fmla="*/ 8266 w 45839"/>
                  <a:gd name="connsiteY3" fmla="*/ 28289 h 61043"/>
                  <a:gd name="connsiteX4" fmla="*/ 1503 w 45839"/>
                  <a:gd name="connsiteY4" fmla="*/ 16378 h 61043"/>
                  <a:gd name="connsiteX5" fmla="*/ 22544 w 45839"/>
                  <a:gd name="connsiteY5" fmla="*/ 0 h 61043"/>
                  <a:gd name="connsiteX6" fmla="*/ 43585 w 45839"/>
                  <a:gd name="connsiteY6" fmla="*/ 15633 h 61043"/>
                  <a:gd name="connsiteX7" fmla="*/ 36071 w 45839"/>
                  <a:gd name="connsiteY7" fmla="*/ 15633 h 61043"/>
                  <a:gd name="connsiteX8" fmla="*/ 22544 w 45839"/>
                  <a:gd name="connsiteY8" fmla="*/ 5211 h 61043"/>
                  <a:gd name="connsiteX9" fmla="*/ 8266 w 45839"/>
                  <a:gd name="connsiteY9" fmla="*/ 14889 h 61043"/>
                  <a:gd name="connsiteX10" fmla="*/ 27053 w 45839"/>
                  <a:gd name="connsiteY10" fmla="*/ 26055 h 61043"/>
                  <a:gd name="connsiteX11" fmla="*/ 45840 w 45839"/>
                  <a:gd name="connsiteY11" fmla="*/ 43177 h 61043"/>
                  <a:gd name="connsiteX12" fmla="*/ 22544 w 45839"/>
                  <a:gd name="connsiteY12" fmla="*/ 61044 h 61043"/>
                  <a:gd name="connsiteX13" fmla="*/ 0 w 45839"/>
                  <a:gd name="connsiteY13" fmla="*/ 43922 h 61043"/>
                  <a:gd name="connsiteX14" fmla="*/ 7515 w 45839"/>
                  <a:gd name="connsiteY14" fmla="*/ 43922 h 61043"/>
                  <a:gd name="connsiteX15" fmla="*/ 21793 w 45839"/>
                  <a:gd name="connsiteY15" fmla="*/ 55833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39" h="61043">
                    <a:moveTo>
                      <a:pt x="21793" y="55833"/>
                    </a:moveTo>
                    <a:cubicBezTo>
                      <a:pt x="32313" y="55833"/>
                      <a:pt x="38325" y="50622"/>
                      <a:pt x="38325" y="43922"/>
                    </a:cubicBezTo>
                    <a:cubicBezTo>
                      <a:pt x="38325" y="37222"/>
                      <a:pt x="33816" y="35733"/>
                      <a:pt x="24799" y="33500"/>
                    </a:cubicBezTo>
                    <a:cubicBezTo>
                      <a:pt x="17284" y="31266"/>
                      <a:pt x="11272" y="30522"/>
                      <a:pt x="8266" y="28289"/>
                    </a:cubicBezTo>
                    <a:cubicBezTo>
                      <a:pt x="3757" y="25311"/>
                      <a:pt x="1503" y="21589"/>
                      <a:pt x="1503" y="16378"/>
                    </a:cubicBezTo>
                    <a:cubicBezTo>
                      <a:pt x="1503" y="6700"/>
                      <a:pt x="9018" y="0"/>
                      <a:pt x="22544" y="0"/>
                    </a:cubicBezTo>
                    <a:cubicBezTo>
                      <a:pt x="36071" y="0"/>
                      <a:pt x="42834" y="5211"/>
                      <a:pt x="43585" y="15633"/>
                    </a:cubicBezTo>
                    <a:lnTo>
                      <a:pt x="36071" y="15633"/>
                    </a:lnTo>
                    <a:cubicBezTo>
                      <a:pt x="35319" y="8933"/>
                      <a:pt x="30810" y="5211"/>
                      <a:pt x="22544" y="5211"/>
                    </a:cubicBezTo>
                    <a:cubicBezTo>
                      <a:pt x="13526" y="5211"/>
                      <a:pt x="8266" y="8933"/>
                      <a:pt x="8266" y="14889"/>
                    </a:cubicBezTo>
                    <a:cubicBezTo>
                      <a:pt x="8266" y="21589"/>
                      <a:pt x="15029" y="23077"/>
                      <a:pt x="27053" y="26055"/>
                    </a:cubicBezTo>
                    <a:cubicBezTo>
                      <a:pt x="39828" y="29033"/>
                      <a:pt x="45840" y="32755"/>
                      <a:pt x="45840" y="43177"/>
                    </a:cubicBezTo>
                    <a:cubicBezTo>
                      <a:pt x="45840" y="54344"/>
                      <a:pt x="36822" y="61044"/>
                      <a:pt x="22544" y="61044"/>
                    </a:cubicBezTo>
                    <a:cubicBezTo>
                      <a:pt x="8266" y="61044"/>
                      <a:pt x="751" y="55088"/>
                      <a:pt x="0" y="43922"/>
                    </a:cubicBezTo>
                    <a:lnTo>
                      <a:pt x="7515" y="43922"/>
                    </a:lnTo>
                    <a:cubicBezTo>
                      <a:pt x="7515" y="52110"/>
                      <a:pt x="12775" y="55833"/>
                      <a:pt x="21793" y="55833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 50">
                <a:extLst>
                  <a:ext uri="{FF2B5EF4-FFF2-40B4-BE49-F238E27FC236}">
                    <a16:creationId xmlns:a16="http://schemas.microsoft.com/office/drawing/2014/main" id="{D5F76B40-8F55-8F40-9E3C-2D865B8E0BE2}"/>
                  </a:ext>
                </a:extLst>
              </p:cNvPr>
              <p:cNvSpPr/>
              <p:nvPr/>
            </p:nvSpPr>
            <p:spPr>
              <a:xfrm>
                <a:off x="10895803" y="624056"/>
                <a:ext cx="45088" cy="59554"/>
              </a:xfrm>
              <a:custGeom>
                <a:avLst/>
                <a:gdLst>
                  <a:gd name="connsiteX0" fmla="*/ 44337 w 45088"/>
                  <a:gd name="connsiteY0" fmla="*/ 44666 h 59554"/>
                  <a:gd name="connsiteX1" fmla="*/ 45088 w 45088"/>
                  <a:gd name="connsiteY1" fmla="*/ 58066 h 59554"/>
                  <a:gd name="connsiteX2" fmla="*/ 38325 w 45088"/>
                  <a:gd name="connsiteY2" fmla="*/ 58066 h 59554"/>
                  <a:gd name="connsiteX3" fmla="*/ 38325 w 45088"/>
                  <a:gd name="connsiteY3" fmla="*/ 49133 h 59554"/>
                  <a:gd name="connsiteX4" fmla="*/ 19538 w 45088"/>
                  <a:gd name="connsiteY4" fmla="*/ 59555 h 59554"/>
                  <a:gd name="connsiteX5" fmla="*/ 0 w 45088"/>
                  <a:gd name="connsiteY5" fmla="*/ 36477 h 59554"/>
                  <a:gd name="connsiteX6" fmla="*/ 0 w 45088"/>
                  <a:gd name="connsiteY6" fmla="*/ 0 h 59554"/>
                  <a:gd name="connsiteX7" fmla="*/ 6012 w 45088"/>
                  <a:gd name="connsiteY7" fmla="*/ 0 h 59554"/>
                  <a:gd name="connsiteX8" fmla="*/ 6012 w 45088"/>
                  <a:gd name="connsiteY8" fmla="*/ 35733 h 59554"/>
                  <a:gd name="connsiteX9" fmla="*/ 19538 w 45088"/>
                  <a:gd name="connsiteY9" fmla="*/ 53599 h 59554"/>
                  <a:gd name="connsiteX10" fmla="*/ 37574 w 45088"/>
                  <a:gd name="connsiteY10" fmla="*/ 35733 h 59554"/>
                  <a:gd name="connsiteX11" fmla="*/ 37574 w 45088"/>
                  <a:gd name="connsiteY11" fmla="*/ 0 h 59554"/>
                  <a:gd name="connsiteX12" fmla="*/ 44337 w 45088"/>
                  <a:gd name="connsiteY12" fmla="*/ 0 h 59554"/>
                  <a:gd name="connsiteX13" fmla="*/ 44337 w 45088"/>
                  <a:gd name="connsiteY13" fmla="*/ 44666 h 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88" h="59554">
                    <a:moveTo>
                      <a:pt x="44337" y="44666"/>
                    </a:moveTo>
                    <a:cubicBezTo>
                      <a:pt x="44337" y="49877"/>
                      <a:pt x="44337" y="54344"/>
                      <a:pt x="45088" y="58066"/>
                    </a:cubicBezTo>
                    <a:lnTo>
                      <a:pt x="38325" y="58066"/>
                    </a:lnTo>
                    <a:lnTo>
                      <a:pt x="38325" y="49133"/>
                    </a:lnTo>
                    <a:cubicBezTo>
                      <a:pt x="32313" y="56577"/>
                      <a:pt x="26301" y="59555"/>
                      <a:pt x="19538" y="59555"/>
                    </a:cubicBezTo>
                    <a:cubicBezTo>
                      <a:pt x="6012" y="59555"/>
                      <a:pt x="0" y="52110"/>
                      <a:pt x="0" y="36477"/>
                    </a:cubicBezTo>
                    <a:lnTo>
                      <a:pt x="0" y="0"/>
                    </a:lnTo>
                    <a:lnTo>
                      <a:pt x="6012" y="0"/>
                    </a:lnTo>
                    <a:lnTo>
                      <a:pt x="6012" y="35733"/>
                    </a:lnTo>
                    <a:cubicBezTo>
                      <a:pt x="6012" y="47644"/>
                      <a:pt x="9769" y="53599"/>
                      <a:pt x="19538" y="53599"/>
                    </a:cubicBezTo>
                    <a:cubicBezTo>
                      <a:pt x="30059" y="53599"/>
                      <a:pt x="37574" y="46899"/>
                      <a:pt x="37574" y="35733"/>
                    </a:cubicBezTo>
                    <a:lnTo>
                      <a:pt x="37574" y="0"/>
                    </a:lnTo>
                    <a:lnTo>
                      <a:pt x="44337" y="0"/>
                    </a:lnTo>
                    <a:lnTo>
                      <a:pt x="44337" y="44666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 51">
                <a:extLst>
                  <a:ext uri="{FF2B5EF4-FFF2-40B4-BE49-F238E27FC236}">
                    <a16:creationId xmlns:a16="http://schemas.microsoft.com/office/drawing/2014/main" id="{99993DDB-B19B-DA47-A9BC-CB851B1DF962}"/>
                  </a:ext>
                </a:extLst>
              </p:cNvPr>
              <p:cNvSpPr/>
              <p:nvPr/>
            </p:nvSpPr>
            <p:spPr>
              <a:xfrm>
                <a:off x="10958927" y="622567"/>
                <a:ext cx="45839" cy="58810"/>
              </a:xfrm>
              <a:custGeom>
                <a:avLst/>
                <a:gdLst>
                  <a:gd name="connsiteX0" fmla="*/ 1503 w 45839"/>
                  <a:gd name="connsiteY0" fmla="*/ 14144 h 58810"/>
                  <a:gd name="connsiteX1" fmla="*/ 751 w 45839"/>
                  <a:gd name="connsiteY1" fmla="*/ 744 h 58810"/>
                  <a:gd name="connsiteX2" fmla="*/ 7515 w 45839"/>
                  <a:gd name="connsiteY2" fmla="*/ 744 h 58810"/>
                  <a:gd name="connsiteX3" fmla="*/ 7515 w 45839"/>
                  <a:gd name="connsiteY3" fmla="*/ 10422 h 58810"/>
                  <a:gd name="connsiteX4" fmla="*/ 26301 w 45839"/>
                  <a:gd name="connsiteY4" fmla="*/ 0 h 58810"/>
                  <a:gd name="connsiteX5" fmla="*/ 45840 w 45839"/>
                  <a:gd name="connsiteY5" fmla="*/ 23077 h 58810"/>
                  <a:gd name="connsiteX6" fmla="*/ 45840 w 45839"/>
                  <a:gd name="connsiteY6" fmla="*/ 58810 h 58810"/>
                  <a:gd name="connsiteX7" fmla="*/ 38325 w 45839"/>
                  <a:gd name="connsiteY7" fmla="*/ 58810 h 58810"/>
                  <a:gd name="connsiteX8" fmla="*/ 38325 w 45839"/>
                  <a:gd name="connsiteY8" fmla="*/ 23822 h 58810"/>
                  <a:gd name="connsiteX9" fmla="*/ 24799 w 45839"/>
                  <a:gd name="connsiteY9" fmla="*/ 5955 h 58810"/>
                  <a:gd name="connsiteX10" fmla="*/ 6763 w 45839"/>
                  <a:gd name="connsiteY10" fmla="*/ 24566 h 58810"/>
                  <a:gd name="connsiteX11" fmla="*/ 6763 w 45839"/>
                  <a:gd name="connsiteY11" fmla="*/ 58810 h 58810"/>
                  <a:gd name="connsiteX12" fmla="*/ 0 w 45839"/>
                  <a:gd name="connsiteY12" fmla="*/ 58810 h 58810"/>
                  <a:gd name="connsiteX13" fmla="*/ 0 w 45839"/>
                  <a:gd name="connsiteY13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839" h="58810">
                    <a:moveTo>
                      <a:pt x="1503" y="14144"/>
                    </a:moveTo>
                    <a:cubicBezTo>
                      <a:pt x="1503" y="8933"/>
                      <a:pt x="1503" y="4467"/>
                      <a:pt x="751" y="744"/>
                    </a:cubicBezTo>
                    <a:lnTo>
                      <a:pt x="7515" y="744"/>
                    </a:lnTo>
                    <a:lnTo>
                      <a:pt x="7515" y="10422"/>
                    </a:lnTo>
                    <a:cubicBezTo>
                      <a:pt x="12775" y="3722"/>
                      <a:pt x="19538" y="0"/>
                      <a:pt x="26301" y="0"/>
                    </a:cubicBezTo>
                    <a:cubicBezTo>
                      <a:pt x="39828" y="0"/>
                      <a:pt x="45840" y="7444"/>
                      <a:pt x="45840" y="23077"/>
                    </a:cubicBezTo>
                    <a:lnTo>
                      <a:pt x="45840" y="58810"/>
                    </a:lnTo>
                    <a:lnTo>
                      <a:pt x="38325" y="58810"/>
                    </a:lnTo>
                    <a:lnTo>
                      <a:pt x="38325" y="23822"/>
                    </a:lnTo>
                    <a:cubicBezTo>
                      <a:pt x="38325" y="11911"/>
                      <a:pt x="34568" y="5955"/>
                      <a:pt x="24799" y="5955"/>
                    </a:cubicBezTo>
                    <a:cubicBezTo>
                      <a:pt x="15029" y="5955"/>
                      <a:pt x="6763" y="12655"/>
                      <a:pt x="6763" y="24566"/>
                    </a:cubicBezTo>
                    <a:lnTo>
                      <a:pt x="6763" y="58810"/>
                    </a:lnTo>
                    <a:lnTo>
                      <a:pt x="0" y="58810"/>
                    </a:lnTo>
                    <a:lnTo>
                      <a:pt x="0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 52">
                <a:extLst>
                  <a:ext uri="{FF2B5EF4-FFF2-40B4-BE49-F238E27FC236}">
                    <a16:creationId xmlns:a16="http://schemas.microsoft.com/office/drawing/2014/main" id="{2E379E09-F2BE-7E4C-A4FB-2EC20A0DD20F}"/>
                  </a:ext>
                </a:extLst>
              </p:cNvPr>
              <p:cNvSpPr/>
              <p:nvPr/>
            </p:nvSpPr>
            <p:spPr>
              <a:xfrm>
                <a:off x="11023553" y="598001"/>
                <a:ext cx="51100" cy="85609"/>
              </a:xfrm>
              <a:custGeom>
                <a:avLst/>
                <a:gdLst>
                  <a:gd name="connsiteX0" fmla="*/ 24799 w 51100"/>
                  <a:gd name="connsiteY0" fmla="*/ 30522 h 85609"/>
                  <a:gd name="connsiteX1" fmla="*/ 7515 w 51100"/>
                  <a:gd name="connsiteY1" fmla="*/ 55088 h 85609"/>
                  <a:gd name="connsiteX2" fmla="*/ 25550 w 51100"/>
                  <a:gd name="connsiteY2" fmla="*/ 79654 h 85609"/>
                  <a:gd name="connsiteX3" fmla="*/ 43585 w 51100"/>
                  <a:gd name="connsiteY3" fmla="*/ 55088 h 85609"/>
                  <a:gd name="connsiteX4" fmla="*/ 24799 w 51100"/>
                  <a:gd name="connsiteY4" fmla="*/ 30522 h 85609"/>
                  <a:gd name="connsiteX5" fmla="*/ 50349 w 51100"/>
                  <a:gd name="connsiteY5" fmla="*/ 69232 h 85609"/>
                  <a:gd name="connsiteX6" fmla="*/ 51100 w 51100"/>
                  <a:gd name="connsiteY6" fmla="*/ 84121 h 85609"/>
                  <a:gd name="connsiteX7" fmla="*/ 43585 w 51100"/>
                  <a:gd name="connsiteY7" fmla="*/ 84121 h 85609"/>
                  <a:gd name="connsiteX8" fmla="*/ 43585 w 51100"/>
                  <a:gd name="connsiteY8" fmla="*/ 74443 h 85609"/>
                  <a:gd name="connsiteX9" fmla="*/ 24047 w 51100"/>
                  <a:gd name="connsiteY9" fmla="*/ 85610 h 85609"/>
                  <a:gd name="connsiteX10" fmla="*/ 0 w 51100"/>
                  <a:gd name="connsiteY10" fmla="*/ 55088 h 85609"/>
                  <a:gd name="connsiteX11" fmla="*/ 24047 w 51100"/>
                  <a:gd name="connsiteY11" fmla="*/ 24566 h 85609"/>
                  <a:gd name="connsiteX12" fmla="*/ 43585 w 51100"/>
                  <a:gd name="connsiteY12" fmla="*/ 34988 h 85609"/>
                  <a:gd name="connsiteX13" fmla="*/ 43585 w 51100"/>
                  <a:gd name="connsiteY13" fmla="*/ 0 h 85609"/>
                  <a:gd name="connsiteX14" fmla="*/ 51100 w 51100"/>
                  <a:gd name="connsiteY14" fmla="*/ 0 h 85609"/>
                  <a:gd name="connsiteX15" fmla="*/ 51100 w 51100"/>
                  <a:gd name="connsiteY15" fmla="*/ 69232 h 8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100" h="85609">
                    <a:moveTo>
                      <a:pt x="24799" y="30522"/>
                    </a:moveTo>
                    <a:cubicBezTo>
                      <a:pt x="13526" y="30522"/>
                      <a:pt x="7515" y="39455"/>
                      <a:pt x="7515" y="55088"/>
                    </a:cubicBezTo>
                    <a:cubicBezTo>
                      <a:pt x="7515" y="70721"/>
                      <a:pt x="14278" y="79654"/>
                      <a:pt x="25550" y="79654"/>
                    </a:cubicBezTo>
                    <a:cubicBezTo>
                      <a:pt x="36822" y="79654"/>
                      <a:pt x="43585" y="70721"/>
                      <a:pt x="43585" y="55088"/>
                    </a:cubicBezTo>
                    <a:cubicBezTo>
                      <a:pt x="42834" y="39455"/>
                      <a:pt x="36071" y="30522"/>
                      <a:pt x="24799" y="30522"/>
                    </a:cubicBezTo>
                    <a:moveTo>
                      <a:pt x="50349" y="69232"/>
                    </a:moveTo>
                    <a:cubicBezTo>
                      <a:pt x="50349" y="70721"/>
                      <a:pt x="50349" y="75188"/>
                      <a:pt x="51100" y="84121"/>
                    </a:cubicBezTo>
                    <a:lnTo>
                      <a:pt x="43585" y="84121"/>
                    </a:lnTo>
                    <a:lnTo>
                      <a:pt x="43585" y="74443"/>
                    </a:lnTo>
                    <a:cubicBezTo>
                      <a:pt x="38325" y="81888"/>
                      <a:pt x="32313" y="85610"/>
                      <a:pt x="24047" y="85610"/>
                    </a:cubicBezTo>
                    <a:cubicBezTo>
                      <a:pt x="9769" y="85610"/>
                      <a:pt x="0" y="73699"/>
                      <a:pt x="0" y="55088"/>
                    </a:cubicBezTo>
                    <a:cubicBezTo>
                      <a:pt x="0" y="35733"/>
                      <a:pt x="9769" y="24566"/>
                      <a:pt x="24047" y="24566"/>
                    </a:cubicBezTo>
                    <a:cubicBezTo>
                      <a:pt x="32313" y="24566"/>
                      <a:pt x="38325" y="28289"/>
                      <a:pt x="43585" y="34988"/>
                    </a:cubicBezTo>
                    <a:lnTo>
                      <a:pt x="43585" y="0"/>
                    </a:lnTo>
                    <a:lnTo>
                      <a:pt x="51100" y="0"/>
                    </a:lnTo>
                    <a:lnTo>
                      <a:pt x="51100" y="69232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 53">
                <a:extLst>
                  <a:ext uri="{FF2B5EF4-FFF2-40B4-BE49-F238E27FC236}">
                    <a16:creationId xmlns:a16="http://schemas.microsoft.com/office/drawing/2014/main" id="{76826EAC-7F8B-7A42-842A-54C62DCE718A}"/>
                  </a:ext>
                </a:extLst>
              </p:cNvPr>
              <p:cNvSpPr/>
              <p:nvPr/>
            </p:nvSpPr>
            <p:spPr>
              <a:xfrm>
                <a:off x="11115233" y="624056"/>
                <a:ext cx="53354" cy="58065"/>
              </a:xfrm>
              <a:custGeom>
                <a:avLst/>
                <a:gdLst>
                  <a:gd name="connsiteX0" fmla="*/ 0 w 53354"/>
                  <a:gd name="connsiteY0" fmla="*/ 0 h 58065"/>
                  <a:gd name="connsiteX1" fmla="*/ 7515 w 53354"/>
                  <a:gd name="connsiteY1" fmla="*/ 0 h 58065"/>
                  <a:gd name="connsiteX2" fmla="*/ 27053 w 53354"/>
                  <a:gd name="connsiteY2" fmla="*/ 48388 h 58065"/>
                  <a:gd name="connsiteX3" fmla="*/ 45840 w 53354"/>
                  <a:gd name="connsiteY3" fmla="*/ 0 h 58065"/>
                  <a:gd name="connsiteX4" fmla="*/ 53354 w 53354"/>
                  <a:gd name="connsiteY4" fmla="*/ 0 h 58065"/>
                  <a:gd name="connsiteX5" fmla="*/ 30059 w 53354"/>
                  <a:gd name="connsiteY5" fmla="*/ 58066 h 58065"/>
                  <a:gd name="connsiteX6" fmla="*/ 24047 w 53354"/>
                  <a:gd name="connsiteY6" fmla="*/ 58066 h 58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54" h="58065">
                    <a:moveTo>
                      <a:pt x="0" y="0"/>
                    </a:moveTo>
                    <a:lnTo>
                      <a:pt x="7515" y="0"/>
                    </a:lnTo>
                    <a:lnTo>
                      <a:pt x="27053" y="48388"/>
                    </a:lnTo>
                    <a:lnTo>
                      <a:pt x="45840" y="0"/>
                    </a:lnTo>
                    <a:lnTo>
                      <a:pt x="53354" y="0"/>
                    </a:lnTo>
                    <a:lnTo>
                      <a:pt x="30059" y="58066"/>
                    </a:lnTo>
                    <a:lnTo>
                      <a:pt x="24047" y="58066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 54">
                <a:extLst>
                  <a:ext uri="{FF2B5EF4-FFF2-40B4-BE49-F238E27FC236}">
                    <a16:creationId xmlns:a16="http://schemas.microsoft.com/office/drawing/2014/main" id="{425AE79D-FB95-4B45-B1B1-B70F256FF148}"/>
                  </a:ext>
                </a:extLst>
              </p:cNvPr>
              <p:cNvSpPr/>
              <p:nvPr/>
            </p:nvSpPr>
            <p:spPr>
              <a:xfrm>
                <a:off x="11175350" y="622567"/>
                <a:ext cx="52602" cy="61043"/>
              </a:xfrm>
              <a:custGeom>
                <a:avLst/>
                <a:gdLst>
                  <a:gd name="connsiteX0" fmla="*/ 45840 w 52602"/>
                  <a:gd name="connsiteY0" fmla="*/ 25311 h 61043"/>
                  <a:gd name="connsiteX1" fmla="*/ 27804 w 52602"/>
                  <a:gd name="connsiteY1" fmla="*/ 5211 h 61043"/>
                  <a:gd name="connsiteX2" fmla="*/ 9769 w 52602"/>
                  <a:gd name="connsiteY2" fmla="*/ 25311 h 61043"/>
                  <a:gd name="connsiteX3" fmla="*/ 45840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840" y="25311"/>
                    </a:moveTo>
                    <a:cubicBezTo>
                      <a:pt x="45088" y="12655"/>
                      <a:pt x="38325" y="5211"/>
                      <a:pt x="27804" y="5211"/>
                    </a:cubicBezTo>
                    <a:cubicBezTo>
                      <a:pt x="17284" y="5211"/>
                      <a:pt x="11272" y="11911"/>
                      <a:pt x="9769" y="25311"/>
                    </a:cubicBezTo>
                    <a:lnTo>
                      <a:pt x="45840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1100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 55">
                <a:extLst>
                  <a:ext uri="{FF2B5EF4-FFF2-40B4-BE49-F238E27FC236}">
                    <a16:creationId xmlns:a16="http://schemas.microsoft.com/office/drawing/2014/main" id="{1CE08943-A553-C646-A501-10B2F22E1362}"/>
                  </a:ext>
                </a:extLst>
              </p:cNvPr>
              <p:cNvSpPr/>
              <p:nvPr/>
            </p:nvSpPr>
            <p:spPr>
              <a:xfrm>
                <a:off x="11243734" y="623312"/>
                <a:ext cx="28555" cy="58810"/>
              </a:xfrm>
              <a:custGeom>
                <a:avLst/>
                <a:gdLst>
                  <a:gd name="connsiteX0" fmla="*/ 751 w 28555"/>
                  <a:gd name="connsiteY0" fmla="*/ 14144 h 58810"/>
                  <a:gd name="connsiteX1" fmla="*/ 0 w 28555"/>
                  <a:gd name="connsiteY1" fmla="*/ 0 h 58810"/>
                  <a:gd name="connsiteX2" fmla="*/ 7515 w 28555"/>
                  <a:gd name="connsiteY2" fmla="*/ 0 h 58810"/>
                  <a:gd name="connsiteX3" fmla="*/ 8266 w 28555"/>
                  <a:gd name="connsiteY3" fmla="*/ 8933 h 58810"/>
                  <a:gd name="connsiteX4" fmla="*/ 24799 w 28555"/>
                  <a:gd name="connsiteY4" fmla="*/ 0 h 58810"/>
                  <a:gd name="connsiteX5" fmla="*/ 28556 w 28555"/>
                  <a:gd name="connsiteY5" fmla="*/ 0 h 58810"/>
                  <a:gd name="connsiteX6" fmla="*/ 28556 w 28555"/>
                  <a:gd name="connsiteY6" fmla="*/ 6700 h 58810"/>
                  <a:gd name="connsiteX7" fmla="*/ 24799 w 28555"/>
                  <a:gd name="connsiteY7" fmla="*/ 6700 h 58810"/>
                  <a:gd name="connsiteX8" fmla="*/ 9018 w 28555"/>
                  <a:gd name="connsiteY8" fmla="*/ 24566 h 58810"/>
                  <a:gd name="connsiteX9" fmla="*/ 9018 w 28555"/>
                  <a:gd name="connsiteY9" fmla="*/ 58810 h 58810"/>
                  <a:gd name="connsiteX10" fmla="*/ 1503 w 28555"/>
                  <a:gd name="connsiteY10" fmla="*/ 58810 h 58810"/>
                  <a:gd name="connsiteX11" fmla="*/ 1503 w 28555"/>
                  <a:gd name="connsiteY11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55" h="58810">
                    <a:moveTo>
                      <a:pt x="751" y="14144"/>
                    </a:moveTo>
                    <a:cubicBezTo>
                      <a:pt x="751" y="11911"/>
                      <a:pt x="751" y="7444"/>
                      <a:pt x="0" y="0"/>
                    </a:cubicBezTo>
                    <a:lnTo>
                      <a:pt x="7515" y="0"/>
                    </a:lnTo>
                    <a:lnTo>
                      <a:pt x="8266" y="8933"/>
                    </a:lnTo>
                    <a:cubicBezTo>
                      <a:pt x="11272" y="2978"/>
                      <a:pt x="16532" y="0"/>
                      <a:pt x="24799" y="0"/>
                    </a:cubicBezTo>
                    <a:cubicBezTo>
                      <a:pt x="26301" y="0"/>
                      <a:pt x="27053" y="0"/>
                      <a:pt x="28556" y="0"/>
                    </a:cubicBezTo>
                    <a:lnTo>
                      <a:pt x="28556" y="6700"/>
                    </a:lnTo>
                    <a:cubicBezTo>
                      <a:pt x="27053" y="6700"/>
                      <a:pt x="25550" y="6700"/>
                      <a:pt x="24799" y="6700"/>
                    </a:cubicBezTo>
                    <a:cubicBezTo>
                      <a:pt x="15029" y="6700"/>
                      <a:pt x="9018" y="13400"/>
                      <a:pt x="9018" y="24566"/>
                    </a:cubicBezTo>
                    <a:lnTo>
                      <a:pt x="9018" y="58810"/>
                    </a:lnTo>
                    <a:lnTo>
                      <a:pt x="1503" y="58810"/>
                    </a:lnTo>
                    <a:lnTo>
                      <a:pt x="1503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 56">
                <a:extLst>
                  <a:ext uri="{FF2B5EF4-FFF2-40B4-BE49-F238E27FC236}">
                    <a16:creationId xmlns:a16="http://schemas.microsoft.com/office/drawing/2014/main" id="{AEFB3063-DE76-EE4C-A500-60F84026D562}"/>
                  </a:ext>
                </a:extLst>
              </p:cNvPr>
              <p:cNvSpPr/>
              <p:nvPr/>
            </p:nvSpPr>
            <p:spPr>
              <a:xfrm>
                <a:off x="11282059" y="621823"/>
                <a:ext cx="45839" cy="61043"/>
              </a:xfrm>
              <a:custGeom>
                <a:avLst/>
                <a:gdLst>
                  <a:gd name="connsiteX0" fmla="*/ 21793 w 45839"/>
                  <a:gd name="connsiteY0" fmla="*/ 55833 h 61043"/>
                  <a:gd name="connsiteX1" fmla="*/ 38325 w 45839"/>
                  <a:gd name="connsiteY1" fmla="*/ 43922 h 61043"/>
                  <a:gd name="connsiteX2" fmla="*/ 24799 w 45839"/>
                  <a:gd name="connsiteY2" fmla="*/ 33500 h 61043"/>
                  <a:gd name="connsiteX3" fmla="*/ 8266 w 45839"/>
                  <a:gd name="connsiteY3" fmla="*/ 28289 h 61043"/>
                  <a:gd name="connsiteX4" fmla="*/ 1503 w 45839"/>
                  <a:gd name="connsiteY4" fmla="*/ 16378 h 61043"/>
                  <a:gd name="connsiteX5" fmla="*/ 22544 w 45839"/>
                  <a:gd name="connsiteY5" fmla="*/ 0 h 61043"/>
                  <a:gd name="connsiteX6" fmla="*/ 43585 w 45839"/>
                  <a:gd name="connsiteY6" fmla="*/ 15633 h 61043"/>
                  <a:gd name="connsiteX7" fmla="*/ 36071 w 45839"/>
                  <a:gd name="connsiteY7" fmla="*/ 15633 h 61043"/>
                  <a:gd name="connsiteX8" fmla="*/ 22544 w 45839"/>
                  <a:gd name="connsiteY8" fmla="*/ 5211 h 61043"/>
                  <a:gd name="connsiteX9" fmla="*/ 8266 w 45839"/>
                  <a:gd name="connsiteY9" fmla="*/ 14889 h 61043"/>
                  <a:gd name="connsiteX10" fmla="*/ 27053 w 45839"/>
                  <a:gd name="connsiteY10" fmla="*/ 26055 h 61043"/>
                  <a:gd name="connsiteX11" fmla="*/ 45840 w 45839"/>
                  <a:gd name="connsiteY11" fmla="*/ 43177 h 61043"/>
                  <a:gd name="connsiteX12" fmla="*/ 22544 w 45839"/>
                  <a:gd name="connsiteY12" fmla="*/ 61044 h 61043"/>
                  <a:gd name="connsiteX13" fmla="*/ 0 w 45839"/>
                  <a:gd name="connsiteY13" fmla="*/ 43922 h 61043"/>
                  <a:gd name="connsiteX14" fmla="*/ 7515 w 45839"/>
                  <a:gd name="connsiteY14" fmla="*/ 43922 h 61043"/>
                  <a:gd name="connsiteX15" fmla="*/ 21793 w 45839"/>
                  <a:gd name="connsiteY15" fmla="*/ 55833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39" h="61043">
                    <a:moveTo>
                      <a:pt x="21793" y="55833"/>
                    </a:moveTo>
                    <a:cubicBezTo>
                      <a:pt x="32313" y="55833"/>
                      <a:pt x="38325" y="50622"/>
                      <a:pt x="38325" y="43922"/>
                    </a:cubicBezTo>
                    <a:cubicBezTo>
                      <a:pt x="38325" y="37222"/>
                      <a:pt x="33816" y="35733"/>
                      <a:pt x="24799" y="33500"/>
                    </a:cubicBezTo>
                    <a:cubicBezTo>
                      <a:pt x="17284" y="31266"/>
                      <a:pt x="11272" y="30522"/>
                      <a:pt x="8266" y="28289"/>
                    </a:cubicBezTo>
                    <a:cubicBezTo>
                      <a:pt x="3757" y="25311"/>
                      <a:pt x="1503" y="21589"/>
                      <a:pt x="1503" y="16378"/>
                    </a:cubicBezTo>
                    <a:cubicBezTo>
                      <a:pt x="1503" y="6700"/>
                      <a:pt x="9018" y="0"/>
                      <a:pt x="22544" y="0"/>
                    </a:cubicBezTo>
                    <a:cubicBezTo>
                      <a:pt x="36071" y="0"/>
                      <a:pt x="42834" y="5211"/>
                      <a:pt x="43585" y="15633"/>
                    </a:cubicBezTo>
                    <a:lnTo>
                      <a:pt x="36071" y="15633"/>
                    </a:lnTo>
                    <a:cubicBezTo>
                      <a:pt x="35319" y="8933"/>
                      <a:pt x="30810" y="5211"/>
                      <a:pt x="22544" y="5211"/>
                    </a:cubicBezTo>
                    <a:cubicBezTo>
                      <a:pt x="13527" y="5211"/>
                      <a:pt x="8266" y="8933"/>
                      <a:pt x="8266" y="14889"/>
                    </a:cubicBezTo>
                    <a:cubicBezTo>
                      <a:pt x="8266" y="21589"/>
                      <a:pt x="15029" y="23077"/>
                      <a:pt x="27053" y="26055"/>
                    </a:cubicBezTo>
                    <a:cubicBezTo>
                      <a:pt x="39828" y="29033"/>
                      <a:pt x="45840" y="32755"/>
                      <a:pt x="45840" y="43177"/>
                    </a:cubicBezTo>
                    <a:cubicBezTo>
                      <a:pt x="45840" y="54344"/>
                      <a:pt x="36822" y="61044"/>
                      <a:pt x="22544" y="61044"/>
                    </a:cubicBezTo>
                    <a:cubicBezTo>
                      <a:pt x="8266" y="61044"/>
                      <a:pt x="0" y="55088"/>
                      <a:pt x="0" y="43922"/>
                    </a:cubicBezTo>
                    <a:lnTo>
                      <a:pt x="7515" y="43922"/>
                    </a:lnTo>
                    <a:cubicBezTo>
                      <a:pt x="6763" y="52110"/>
                      <a:pt x="12024" y="55833"/>
                      <a:pt x="21793" y="55833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 57">
                <a:extLst>
                  <a:ext uri="{FF2B5EF4-FFF2-40B4-BE49-F238E27FC236}">
                    <a16:creationId xmlns:a16="http://schemas.microsoft.com/office/drawing/2014/main" id="{3A09AB97-5631-344B-B435-17953ABF02B8}"/>
                  </a:ext>
                </a:extLst>
              </p:cNvPr>
              <p:cNvSpPr/>
              <p:nvPr/>
            </p:nvSpPr>
            <p:spPr>
              <a:xfrm>
                <a:off x="11342928" y="598001"/>
                <a:ext cx="9017" cy="84121"/>
              </a:xfrm>
              <a:custGeom>
                <a:avLst/>
                <a:gdLst>
                  <a:gd name="connsiteX0" fmla="*/ 0 w 9017"/>
                  <a:gd name="connsiteY0" fmla="*/ 26055 h 84121"/>
                  <a:gd name="connsiteX1" fmla="*/ 7515 w 9017"/>
                  <a:gd name="connsiteY1" fmla="*/ 26055 h 84121"/>
                  <a:gd name="connsiteX2" fmla="*/ 7515 w 9017"/>
                  <a:gd name="connsiteY2" fmla="*/ 84121 h 84121"/>
                  <a:gd name="connsiteX3" fmla="*/ 0 w 9017"/>
                  <a:gd name="connsiteY3" fmla="*/ 84121 h 84121"/>
                  <a:gd name="connsiteX4" fmla="*/ 0 w 9017"/>
                  <a:gd name="connsiteY4" fmla="*/ 26055 h 84121"/>
                  <a:gd name="connsiteX5" fmla="*/ 0 w 9017"/>
                  <a:gd name="connsiteY5" fmla="*/ 0 h 84121"/>
                  <a:gd name="connsiteX6" fmla="*/ 9018 w 9017"/>
                  <a:gd name="connsiteY6" fmla="*/ 0 h 84121"/>
                  <a:gd name="connsiteX7" fmla="*/ 9018 w 9017"/>
                  <a:gd name="connsiteY7" fmla="*/ 9678 h 84121"/>
                  <a:gd name="connsiteX8" fmla="*/ 0 w 9017"/>
                  <a:gd name="connsiteY8" fmla="*/ 9678 h 84121"/>
                  <a:gd name="connsiteX9" fmla="*/ 0 w 9017"/>
                  <a:gd name="connsiteY9" fmla="*/ 0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17" h="84121">
                    <a:moveTo>
                      <a:pt x="0" y="26055"/>
                    </a:moveTo>
                    <a:lnTo>
                      <a:pt x="7515" y="26055"/>
                    </a:lnTo>
                    <a:lnTo>
                      <a:pt x="7515" y="84121"/>
                    </a:lnTo>
                    <a:lnTo>
                      <a:pt x="0" y="84121"/>
                    </a:lnTo>
                    <a:lnTo>
                      <a:pt x="0" y="26055"/>
                    </a:lnTo>
                    <a:close/>
                    <a:moveTo>
                      <a:pt x="0" y="0"/>
                    </a:moveTo>
                    <a:lnTo>
                      <a:pt x="9018" y="0"/>
                    </a:lnTo>
                    <a:lnTo>
                      <a:pt x="9018" y="9678"/>
                    </a:lnTo>
                    <a:lnTo>
                      <a:pt x="0" y="96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 58">
                <a:extLst>
                  <a:ext uri="{FF2B5EF4-FFF2-40B4-BE49-F238E27FC236}">
                    <a16:creationId xmlns:a16="http://schemas.microsoft.com/office/drawing/2014/main" id="{2C3E8372-0154-A444-A49D-7474BD492AAC}"/>
                  </a:ext>
                </a:extLst>
              </p:cNvPr>
              <p:cNvSpPr/>
              <p:nvPr/>
            </p:nvSpPr>
            <p:spPr>
              <a:xfrm>
                <a:off x="11367727" y="622567"/>
                <a:ext cx="47342" cy="61043"/>
              </a:xfrm>
              <a:custGeom>
                <a:avLst/>
                <a:gdLst>
                  <a:gd name="connsiteX0" fmla="*/ 25550 w 47342"/>
                  <a:gd name="connsiteY0" fmla="*/ 61044 h 61043"/>
                  <a:gd name="connsiteX1" fmla="*/ 0 w 47342"/>
                  <a:gd name="connsiteY1" fmla="*/ 31266 h 61043"/>
                  <a:gd name="connsiteX2" fmla="*/ 25550 w 47342"/>
                  <a:gd name="connsiteY2" fmla="*/ 0 h 61043"/>
                  <a:gd name="connsiteX3" fmla="*/ 47343 w 47342"/>
                  <a:gd name="connsiteY3" fmla="*/ 19355 h 61043"/>
                  <a:gd name="connsiteX4" fmla="*/ 39076 w 47342"/>
                  <a:gd name="connsiteY4" fmla="*/ 19355 h 61043"/>
                  <a:gd name="connsiteX5" fmla="*/ 24799 w 47342"/>
                  <a:gd name="connsiteY5" fmla="*/ 5211 h 61043"/>
                  <a:gd name="connsiteX6" fmla="*/ 6763 w 47342"/>
                  <a:gd name="connsiteY6" fmla="*/ 30522 h 61043"/>
                  <a:gd name="connsiteX7" fmla="*/ 24799 w 47342"/>
                  <a:gd name="connsiteY7" fmla="*/ 54344 h 61043"/>
                  <a:gd name="connsiteX8" fmla="*/ 39828 w 47342"/>
                  <a:gd name="connsiteY8" fmla="*/ 41688 h 61043"/>
                  <a:gd name="connsiteX9" fmla="*/ 47343 w 47342"/>
                  <a:gd name="connsiteY9" fmla="*/ 41688 h 61043"/>
                  <a:gd name="connsiteX10" fmla="*/ 25550 w 47342"/>
                  <a:gd name="connsiteY10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42" h="61043">
                    <a:moveTo>
                      <a:pt x="25550" y="61044"/>
                    </a:moveTo>
                    <a:cubicBezTo>
                      <a:pt x="9769" y="61044"/>
                      <a:pt x="0" y="49877"/>
                      <a:pt x="0" y="31266"/>
                    </a:cubicBezTo>
                    <a:cubicBezTo>
                      <a:pt x="0" y="11167"/>
                      <a:pt x="9018" y="0"/>
                      <a:pt x="25550" y="0"/>
                    </a:cubicBezTo>
                    <a:cubicBezTo>
                      <a:pt x="39076" y="0"/>
                      <a:pt x="47343" y="7444"/>
                      <a:pt x="47343" y="19355"/>
                    </a:cubicBezTo>
                    <a:lnTo>
                      <a:pt x="39076" y="19355"/>
                    </a:lnTo>
                    <a:cubicBezTo>
                      <a:pt x="38325" y="10422"/>
                      <a:pt x="32313" y="5211"/>
                      <a:pt x="24799" y="5211"/>
                    </a:cubicBezTo>
                    <a:cubicBezTo>
                      <a:pt x="13527" y="5211"/>
                      <a:pt x="6763" y="14144"/>
                      <a:pt x="6763" y="30522"/>
                    </a:cubicBezTo>
                    <a:cubicBezTo>
                      <a:pt x="6763" y="46155"/>
                      <a:pt x="12775" y="54344"/>
                      <a:pt x="24799" y="54344"/>
                    </a:cubicBezTo>
                    <a:cubicBezTo>
                      <a:pt x="33065" y="54344"/>
                      <a:pt x="38325" y="49877"/>
                      <a:pt x="39828" y="41688"/>
                    </a:cubicBezTo>
                    <a:lnTo>
                      <a:pt x="47343" y="41688"/>
                    </a:lnTo>
                    <a:cubicBezTo>
                      <a:pt x="46591" y="53599"/>
                      <a:pt x="38325" y="61044"/>
                      <a:pt x="25550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 59">
                <a:extLst>
                  <a:ext uri="{FF2B5EF4-FFF2-40B4-BE49-F238E27FC236}">
                    <a16:creationId xmlns:a16="http://schemas.microsoft.com/office/drawing/2014/main" id="{92E4DB1A-AC05-6145-89E1-A93005E10155}"/>
                  </a:ext>
                </a:extLst>
              </p:cNvPr>
              <p:cNvSpPr/>
              <p:nvPr/>
            </p:nvSpPr>
            <p:spPr>
              <a:xfrm>
                <a:off x="11430850" y="598745"/>
                <a:ext cx="45839" cy="83376"/>
              </a:xfrm>
              <a:custGeom>
                <a:avLst/>
                <a:gdLst>
                  <a:gd name="connsiteX0" fmla="*/ 751 w 45839"/>
                  <a:gd name="connsiteY0" fmla="*/ 0 h 83376"/>
                  <a:gd name="connsiteX1" fmla="*/ 7515 w 45839"/>
                  <a:gd name="connsiteY1" fmla="*/ 0 h 83376"/>
                  <a:gd name="connsiteX2" fmla="*/ 7515 w 45839"/>
                  <a:gd name="connsiteY2" fmla="*/ 34988 h 83376"/>
                  <a:gd name="connsiteX3" fmla="*/ 26301 w 45839"/>
                  <a:gd name="connsiteY3" fmla="*/ 24566 h 83376"/>
                  <a:gd name="connsiteX4" fmla="*/ 45840 w 45839"/>
                  <a:gd name="connsiteY4" fmla="*/ 47644 h 83376"/>
                  <a:gd name="connsiteX5" fmla="*/ 45840 w 45839"/>
                  <a:gd name="connsiteY5" fmla="*/ 83377 h 83376"/>
                  <a:gd name="connsiteX6" fmla="*/ 38325 w 45839"/>
                  <a:gd name="connsiteY6" fmla="*/ 83377 h 83376"/>
                  <a:gd name="connsiteX7" fmla="*/ 38325 w 45839"/>
                  <a:gd name="connsiteY7" fmla="*/ 48388 h 83376"/>
                  <a:gd name="connsiteX8" fmla="*/ 24799 w 45839"/>
                  <a:gd name="connsiteY8" fmla="*/ 30522 h 83376"/>
                  <a:gd name="connsiteX9" fmla="*/ 6763 w 45839"/>
                  <a:gd name="connsiteY9" fmla="*/ 49133 h 83376"/>
                  <a:gd name="connsiteX10" fmla="*/ 6763 w 45839"/>
                  <a:gd name="connsiteY10" fmla="*/ 83377 h 83376"/>
                  <a:gd name="connsiteX11" fmla="*/ 0 w 45839"/>
                  <a:gd name="connsiteY11" fmla="*/ 83377 h 83376"/>
                  <a:gd name="connsiteX12" fmla="*/ 0 w 45839"/>
                  <a:gd name="connsiteY12" fmla="*/ 0 h 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839" h="83376">
                    <a:moveTo>
                      <a:pt x="751" y="0"/>
                    </a:moveTo>
                    <a:lnTo>
                      <a:pt x="7515" y="0"/>
                    </a:lnTo>
                    <a:lnTo>
                      <a:pt x="7515" y="34988"/>
                    </a:lnTo>
                    <a:cubicBezTo>
                      <a:pt x="12775" y="28289"/>
                      <a:pt x="18787" y="24566"/>
                      <a:pt x="26301" y="24566"/>
                    </a:cubicBezTo>
                    <a:cubicBezTo>
                      <a:pt x="39828" y="24566"/>
                      <a:pt x="45840" y="32011"/>
                      <a:pt x="45840" y="47644"/>
                    </a:cubicBezTo>
                    <a:lnTo>
                      <a:pt x="45840" y="83377"/>
                    </a:lnTo>
                    <a:lnTo>
                      <a:pt x="38325" y="83377"/>
                    </a:lnTo>
                    <a:lnTo>
                      <a:pt x="38325" y="48388"/>
                    </a:lnTo>
                    <a:cubicBezTo>
                      <a:pt x="38325" y="36477"/>
                      <a:pt x="34568" y="30522"/>
                      <a:pt x="24799" y="30522"/>
                    </a:cubicBezTo>
                    <a:cubicBezTo>
                      <a:pt x="14278" y="30522"/>
                      <a:pt x="6763" y="37966"/>
                      <a:pt x="6763" y="49133"/>
                    </a:cubicBezTo>
                    <a:lnTo>
                      <a:pt x="6763" y="83377"/>
                    </a:lnTo>
                    <a:lnTo>
                      <a:pt x="0" y="833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 60">
                <a:extLst>
                  <a:ext uri="{FF2B5EF4-FFF2-40B4-BE49-F238E27FC236}">
                    <a16:creationId xmlns:a16="http://schemas.microsoft.com/office/drawing/2014/main" id="{C5C01979-2BCD-CD4B-B2A9-2E1F52709081}"/>
                  </a:ext>
                </a:extLst>
              </p:cNvPr>
              <p:cNvSpPr/>
              <p:nvPr/>
            </p:nvSpPr>
            <p:spPr>
              <a:xfrm>
                <a:off x="11493974" y="622567"/>
                <a:ext cx="52602" cy="61043"/>
              </a:xfrm>
              <a:custGeom>
                <a:avLst/>
                <a:gdLst>
                  <a:gd name="connsiteX0" fmla="*/ 45088 w 52602"/>
                  <a:gd name="connsiteY0" fmla="*/ 25311 h 61043"/>
                  <a:gd name="connsiteX1" fmla="*/ 27053 w 52602"/>
                  <a:gd name="connsiteY1" fmla="*/ 5211 h 61043"/>
                  <a:gd name="connsiteX2" fmla="*/ 9018 w 52602"/>
                  <a:gd name="connsiteY2" fmla="*/ 25311 h 61043"/>
                  <a:gd name="connsiteX3" fmla="*/ 45088 w 52602"/>
                  <a:gd name="connsiteY3" fmla="*/ 25311 h 61043"/>
                  <a:gd name="connsiteX4" fmla="*/ 27053 w 52602"/>
                  <a:gd name="connsiteY4" fmla="*/ 61044 h 61043"/>
                  <a:gd name="connsiteX5" fmla="*/ 0 w 52602"/>
                  <a:gd name="connsiteY5" fmla="*/ 31266 h 61043"/>
                  <a:gd name="connsiteX6" fmla="*/ 27053 w 52602"/>
                  <a:gd name="connsiteY6" fmla="*/ 0 h 61043"/>
                  <a:gd name="connsiteX7" fmla="*/ 52603 w 52602"/>
                  <a:gd name="connsiteY7" fmla="*/ 29033 h 61043"/>
                  <a:gd name="connsiteX8" fmla="*/ 52603 w 52602"/>
                  <a:gd name="connsiteY8" fmla="*/ 31266 h 61043"/>
                  <a:gd name="connsiteX9" fmla="*/ 8266 w 52602"/>
                  <a:gd name="connsiteY9" fmla="*/ 31266 h 61043"/>
                  <a:gd name="connsiteX10" fmla="*/ 27804 w 52602"/>
                  <a:gd name="connsiteY10" fmla="*/ 55088 h 61043"/>
                  <a:gd name="connsiteX11" fmla="*/ 45088 w 52602"/>
                  <a:gd name="connsiteY11" fmla="*/ 40944 h 61043"/>
                  <a:gd name="connsiteX12" fmla="*/ 52603 w 52602"/>
                  <a:gd name="connsiteY12" fmla="*/ 40944 h 61043"/>
                  <a:gd name="connsiteX13" fmla="*/ 27053 w 52602"/>
                  <a:gd name="connsiteY13" fmla="*/ 61044 h 6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2" h="61043">
                    <a:moveTo>
                      <a:pt x="45088" y="25311"/>
                    </a:moveTo>
                    <a:cubicBezTo>
                      <a:pt x="44337" y="12655"/>
                      <a:pt x="37574" y="5211"/>
                      <a:pt x="27053" y="5211"/>
                    </a:cubicBezTo>
                    <a:cubicBezTo>
                      <a:pt x="16532" y="5211"/>
                      <a:pt x="10521" y="11911"/>
                      <a:pt x="9018" y="25311"/>
                    </a:cubicBezTo>
                    <a:lnTo>
                      <a:pt x="45088" y="25311"/>
                    </a:lnTo>
                    <a:close/>
                    <a:moveTo>
                      <a:pt x="27053" y="61044"/>
                    </a:moveTo>
                    <a:cubicBezTo>
                      <a:pt x="10521" y="61044"/>
                      <a:pt x="0" y="49133"/>
                      <a:pt x="0" y="31266"/>
                    </a:cubicBezTo>
                    <a:cubicBezTo>
                      <a:pt x="0" y="12655"/>
                      <a:pt x="10521" y="0"/>
                      <a:pt x="27053" y="0"/>
                    </a:cubicBezTo>
                    <a:cubicBezTo>
                      <a:pt x="42082" y="0"/>
                      <a:pt x="52603" y="11167"/>
                      <a:pt x="52603" y="29033"/>
                    </a:cubicBezTo>
                    <a:lnTo>
                      <a:pt x="52603" y="31266"/>
                    </a:lnTo>
                    <a:lnTo>
                      <a:pt x="8266" y="31266"/>
                    </a:lnTo>
                    <a:cubicBezTo>
                      <a:pt x="8266" y="46155"/>
                      <a:pt x="15781" y="55088"/>
                      <a:pt x="27804" y="55088"/>
                    </a:cubicBezTo>
                    <a:cubicBezTo>
                      <a:pt x="36071" y="55088"/>
                      <a:pt x="43585" y="49877"/>
                      <a:pt x="45088" y="40944"/>
                    </a:cubicBezTo>
                    <a:lnTo>
                      <a:pt x="52603" y="40944"/>
                    </a:lnTo>
                    <a:cubicBezTo>
                      <a:pt x="50349" y="53599"/>
                      <a:pt x="41331" y="61044"/>
                      <a:pt x="27053" y="610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 61">
                <a:extLst>
                  <a:ext uri="{FF2B5EF4-FFF2-40B4-BE49-F238E27FC236}">
                    <a16:creationId xmlns:a16="http://schemas.microsoft.com/office/drawing/2014/main" id="{8B2A4DED-74C1-9E47-BD78-A8BB1ACC13DF}"/>
                  </a:ext>
                </a:extLst>
              </p:cNvPr>
              <p:cNvSpPr/>
              <p:nvPr/>
            </p:nvSpPr>
            <p:spPr>
              <a:xfrm>
                <a:off x="11562358" y="623312"/>
                <a:ext cx="28555" cy="58810"/>
              </a:xfrm>
              <a:custGeom>
                <a:avLst/>
                <a:gdLst>
                  <a:gd name="connsiteX0" fmla="*/ 751 w 28555"/>
                  <a:gd name="connsiteY0" fmla="*/ 14144 h 58810"/>
                  <a:gd name="connsiteX1" fmla="*/ 0 w 28555"/>
                  <a:gd name="connsiteY1" fmla="*/ 0 h 58810"/>
                  <a:gd name="connsiteX2" fmla="*/ 7515 w 28555"/>
                  <a:gd name="connsiteY2" fmla="*/ 0 h 58810"/>
                  <a:gd name="connsiteX3" fmla="*/ 8266 w 28555"/>
                  <a:gd name="connsiteY3" fmla="*/ 8933 h 58810"/>
                  <a:gd name="connsiteX4" fmla="*/ 24799 w 28555"/>
                  <a:gd name="connsiteY4" fmla="*/ 0 h 58810"/>
                  <a:gd name="connsiteX5" fmla="*/ 28556 w 28555"/>
                  <a:gd name="connsiteY5" fmla="*/ 0 h 58810"/>
                  <a:gd name="connsiteX6" fmla="*/ 28556 w 28555"/>
                  <a:gd name="connsiteY6" fmla="*/ 6700 h 58810"/>
                  <a:gd name="connsiteX7" fmla="*/ 24799 w 28555"/>
                  <a:gd name="connsiteY7" fmla="*/ 6700 h 58810"/>
                  <a:gd name="connsiteX8" fmla="*/ 9018 w 28555"/>
                  <a:gd name="connsiteY8" fmla="*/ 24566 h 58810"/>
                  <a:gd name="connsiteX9" fmla="*/ 9018 w 28555"/>
                  <a:gd name="connsiteY9" fmla="*/ 58810 h 58810"/>
                  <a:gd name="connsiteX10" fmla="*/ 1503 w 28555"/>
                  <a:gd name="connsiteY10" fmla="*/ 58810 h 58810"/>
                  <a:gd name="connsiteX11" fmla="*/ 1503 w 28555"/>
                  <a:gd name="connsiteY11" fmla="*/ 14144 h 5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55" h="58810">
                    <a:moveTo>
                      <a:pt x="751" y="14144"/>
                    </a:moveTo>
                    <a:cubicBezTo>
                      <a:pt x="751" y="11911"/>
                      <a:pt x="751" y="7444"/>
                      <a:pt x="0" y="0"/>
                    </a:cubicBezTo>
                    <a:lnTo>
                      <a:pt x="7515" y="0"/>
                    </a:lnTo>
                    <a:lnTo>
                      <a:pt x="8266" y="8933"/>
                    </a:lnTo>
                    <a:cubicBezTo>
                      <a:pt x="11272" y="2978"/>
                      <a:pt x="16532" y="0"/>
                      <a:pt x="24799" y="0"/>
                    </a:cubicBezTo>
                    <a:cubicBezTo>
                      <a:pt x="26301" y="0"/>
                      <a:pt x="27053" y="0"/>
                      <a:pt x="28556" y="0"/>
                    </a:cubicBezTo>
                    <a:lnTo>
                      <a:pt x="28556" y="6700"/>
                    </a:lnTo>
                    <a:cubicBezTo>
                      <a:pt x="27053" y="6700"/>
                      <a:pt x="25550" y="6700"/>
                      <a:pt x="24799" y="6700"/>
                    </a:cubicBezTo>
                    <a:cubicBezTo>
                      <a:pt x="15029" y="6700"/>
                      <a:pt x="9018" y="13400"/>
                      <a:pt x="9018" y="24566"/>
                    </a:cubicBezTo>
                    <a:lnTo>
                      <a:pt x="9018" y="58810"/>
                    </a:lnTo>
                    <a:lnTo>
                      <a:pt x="1503" y="58810"/>
                    </a:lnTo>
                    <a:lnTo>
                      <a:pt x="1503" y="14144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 62">
                <a:extLst>
                  <a:ext uri="{FF2B5EF4-FFF2-40B4-BE49-F238E27FC236}">
                    <a16:creationId xmlns:a16="http://schemas.microsoft.com/office/drawing/2014/main" id="{48A25744-31FE-3442-885D-D827E0182B13}"/>
                  </a:ext>
                </a:extLst>
              </p:cNvPr>
              <p:cNvSpPr/>
              <p:nvPr/>
            </p:nvSpPr>
            <p:spPr>
              <a:xfrm>
                <a:off x="11598428" y="609167"/>
                <a:ext cx="33064" cy="74443"/>
              </a:xfrm>
              <a:custGeom>
                <a:avLst/>
                <a:gdLst>
                  <a:gd name="connsiteX0" fmla="*/ 27053 w 33064"/>
                  <a:gd name="connsiteY0" fmla="*/ 67744 h 74443"/>
                  <a:gd name="connsiteX1" fmla="*/ 33065 w 33064"/>
                  <a:gd name="connsiteY1" fmla="*/ 66999 h 74443"/>
                  <a:gd name="connsiteX2" fmla="*/ 33065 w 33064"/>
                  <a:gd name="connsiteY2" fmla="*/ 73699 h 74443"/>
                  <a:gd name="connsiteX3" fmla="*/ 24799 w 33064"/>
                  <a:gd name="connsiteY3" fmla="*/ 74443 h 74443"/>
                  <a:gd name="connsiteX4" fmla="*/ 11272 w 33064"/>
                  <a:gd name="connsiteY4" fmla="*/ 61044 h 74443"/>
                  <a:gd name="connsiteX5" fmla="*/ 11272 w 33064"/>
                  <a:gd name="connsiteY5" fmla="*/ 20100 h 74443"/>
                  <a:gd name="connsiteX6" fmla="*/ 0 w 33064"/>
                  <a:gd name="connsiteY6" fmla="*/ 20100 h 74443"/>
                  <a:gd name="connsiteX7" fmla="*/ 0 w 33064"/>
                  <a:gd name="connsiteY7" fmla="*/ 14889 h 74443"/>
                  <a:gd name="connsiteX8" fmla="*/ 11272 w 33064"/>
                  <a:gd name="connsiteY8" fmla="*/ 14889 h 74443"/>
                  <a:gd name="connsiteX9" fmla="*/ 11272 w 33064"/>
                  <a:gd name="connsiteY9" fmla="*/ 2978 h 74443"/>
                  <a:gd name="connsiteX10" fmla="*/ 18787 w 33064"/>
                  <a:gd name="connsiteY10" fmla="*/ 0 h 74443"/>
                  <a:gd name="connsiteX11" fmla="*/ 18787 w 33064"/>
                  <a:gd name="connsiteY11" fmla="*/ 14889 h 74443"/>
                  <a:gd name="connsiteX12" fmla="*/ 31562 w 33064"/>
                  <a:gd name="connsiteY12" fmla="*/ 14889 h 74443"/>
                  <a:gd name="connsiteX13" fmla="*/ 31562 w 33064"/>
                  <a:gd name="connsiteY13" fmla="*/ 20100 h 74443"/>
                  <a:gd name="connsiteX14" fmla="*/ 18787 w 33064"/>
                  <a:gd name="connsiteY14" fmla="*/ 20100 h 74443"/>
                  <a:gd name="connsiteX15" fmla="*/ 18787 w 33064"/>
                  <a:gd name="connsiteY15" fmla="*/ 57321 h 74443"/>
                  <a:gd name="connsiteX16" fmla="*/ 27053 w 33064"/>
                  <a:gd name="connsiteY16" fmla="*/ 67744 h 7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064" h="74443">
                    <a:moveTo>
                      <a:pt x="27053" y="67744"/>
                    </a:moveTo>
                    <a:cubicBezTo>
                      <a:pt x="29307" y="67744"/>
                      <a:pt x="30810" y="67744"/>
                      <a:pt x="33065" y="66999"/>
                    </a:cubicBezTo>
                    <a:lnTo>
                      <a:pt x="33065" y="73699"/>
                    </a:lnTo>
                    <a:cubicBezTo>
                      <a:pt x="30059" y="74443"/>
                      <a:pt x="27053" y="74443"/>
                      <a:pt x="24799" y="74443"/>
                    </a:cubicBezTo>
                    <a:cubicBezTo>
                      <a:pt x="15781" y="74443"/>
                      <a:pt x="11272" y="69977"/>
                      <a:pt x="11272" y="61044"/>
                    </a:cubicBezTo>
                    <a:lnTo>
                      <a:pt x="11272" y="20100"/>
                    </a:lnTo>
                    <a:lnTo>
                      <a:pt x="0" y="20100"/>
                    </a:lnTo>
                    <a:lnTo>
                      <a:pt x="0" y="14889"/>
                    </a:lnTo>
                    <a:lnTo>
                      <a:pt x="11272" y="14889"/>
                    </a:lnTo>
                    <a:lnTo>
                      <a:pt x="11272" y="2978"/>
                    </a:lnTo>
                    <a:lnTo>
                      <a:pt x="18787" y="0"/>
                    </a:lnTo>
                    <a:lnTo>
                      <a:pt x="18787" y="14889"/>
                    </a:lnTo>
                    <a:lnTo>
                      <a:pt x="31562" y="14889"/>
                    </a:lnTo>
                    <a:lnTo>
                      <a:pt x="31562" y="20100"/>
                    </a:lnTo>
                    <a:lnTo>
                      <a:pt x="18787" y="20100"/>
                    </a:lnTo>
                    <a:lnTo>
                      <a:pt x="18787" y="57321"/>
                    </a:lnTo>
                    <a:cubicBezTo>
                      <a:pt x="18787" y="64766"/>
                      <a:pt x="20290" y="67744"/>
                      <a:pt x="27053" y="67744"/>
                    </a:cubicBezTo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 63">
                <a:extLst>
                  <a:ext uri="{FF2B5EF4-FFF2-40B4-BE49-F238E27FC236}">
                    <a16:creationId xmlns:a16="http://schemas.microsoft.com/office/drawing/2014/main" id="{3C3264F3-164D-4344-B701-A476FCAD3277}"/>
                  </a:ext>
                </a:extLst>
              </p:cNvPr>
              <p:cNvSpPr/>
              <p:nvPr/>
            </p:nvSpPr>
            <p:spPr>
              <a:xfrm>
                <a:off x="11646523" y="671700"/>
                <a:ext cx="9017" cy="10422"/>
              </a:xfrm>
              <a:custGeom>
                <a:avLst/>
                <a:gdLst>
                  <a:gd name="connsiteX0" fmla="*/ 0 w 9017"/>
                  <a:gd name="connsiteY0" fmla="*/ 0 h 10422"/>
                  <a:gd name="connsiteX1" fmla="*/ 9018 w 9017"/>
                  <a:gd name="connsiteY1" fmla="*/ 0 h 10422"/>
                  <a:gd name="connsiteX2" fmla="*/ 9018 w 9017"/>
                  <a:gd name="connsiteY2" fmla="*/ 10422 h 10422"/>
                  <a:gd name="connsiteX3" fmla="*/ 0 w 9017"/>
                  <a:gd name="connsiteY3" fmla="*/ 10422 h 10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17" h="10422">
                    <a:moveTo>
                      <a:pt x="0" y="0"/>
                    </a:moveTo>
                    <a:lnTo>
                      <a:pt x="9018" y="0"/>
                    </a:lnTo>
                    <a:lnTo>
                      <a:pt x="9018" y="10422"/>
                    </a:lnTo>
                    <a:lnTo>
                      <a:pt x="0" y="10422"/>
                    </a:lnTo>
                    <a:close/>
                  </a:path>
                </a:pathLst>
              </a:custGeom>
              <a:grpFill/>
              <a:ln w="7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42" name="Freihandform 41">
              <a:extLst>
                <a:ext uri="{FF2B5EF4-FFF2-40B4-BE49-F238E27FC236}">
                  <a16:creationId xmlns:a16="http://schemas.microsoft.com/office/drawing/2014/main" id="{446017ED-2687-6D46-8DC6-2888C425BA27}"/>
                </a:ext>
              </a:extLst>
            </p:cNvPr>
            <p:cNvSpPr/>
            <p:nvPr/>
          </p:nvSpPr>
          <p:spPr>
            <a:xfrm>
              <a:off x="10695912" y="280872"/>
              <a:ext cx="185613" cy="282140"/>
            </a:xfrm>
            <a:custGeom>
              <a:avLst/>
              <a:gdLst>
                <a:gd name="connsiteX0" fmla="*/ 84165 w 185613"/>
                <a:gd name="connsiteY0" fmla="*/ 135487 h 282140"/>
                <a:gd name="connsiteX1" fmla="*/ 158560 w 185613"/>
                <a:gd name="connsiteY1" fmla="*/ 78910 h 282140"/>
                <a:gd name="connsiteX2" fmla="*/ 82662 w 185613"/>
                <a:gd name="connsiteY2" fmla="*/ 23077 h 282140"/>
                <a:gd name="connsiteX3" fmla="*/ 25550 w 185613"/>
                <a:gd name="connsiteY3" fmla="*/ 23077 h 282140"/>
                <a:gd name="connsiteX4" fmla="*/ 25550 w 185613"/>
                <a:gd name="connsiteY4" fmla="*/ 136232 h 282140"/>
                <a:gd name="connsiteX5" fmla="*/ 84165 w 185613"/>
                <a:gd name="connsiteY5" fmla="*/ 136232 h 282140"/>
                <a:gd name="connsiteX6" fmla="*/ 0 w 185613"/>
                <a:gd name="connsiteY6" fmla="*/ 0 h 282140"/>
                <a:gd name="connsiteX7" fmla="*/ 67632 w 185613"/>
                <a:gd name="connsiteY7" fmla="*/ 0 h 282140"/>
                <a:gd name="connsiteX8" fmla="*/ 151797 w 185613"/>
                <a:gd name="connsiteY8" fmla="*/ 14889 h 282140"/>
                <a:gd name="connsiteX9" fmla="*/ 185613 w 185613"/>
                <a:gd name="connsiteY9" fmla="*/ 77421 h 282140"/>
                <a:gd name="connsiteX10" fmla="*/ 73644 w 185613"/>
                <a:gd name="connsiteY10" fmla="*/ 158565 h 282140"/>
                <a:gd name="connsiteX11" fmla="*/ 25550 w 185613"/>
                <a:gd name="connsiteY11" fmla="*/ 158565 h 282140"/>
                <a:gd name="connsiteX12" fmla="*/ 25550 w 185613"/>
                <a:gd name="connsiteY12" fmla="*/ 282141 h 282140"/>
                <a:gd name="connsiteX13" fmla="*/ 0 w 185613"/>
                <a:gd name="connsiteY13" fmla="*/ 282141 h 282140"/>
                <a:gd name="connsiteX14" fmla="*/ 0 w 185613"/>
                <a:gd name="connsiteY14" fmla="*/ 0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613" h="282140">
                  <a:moveTo>
                    <a:pt x="84165" y="135487"/>
                  </a:moveTo>
                  <a:cubicBezTo>
                    <a:pt x="133762" y="135487"/>
                    <a:pt x="158560" y="117621"/>
                    <a:pt x="158560" y="78910"/>
                  </a:cubicBezTo>
                  <a:cubicBezTo>
                    <a:pt x="158560" y="37966"/>
                    <a:pt x="134513" y="23077"/>
                    <a:pt x="82662" y="23077"/>
                  </a:cubicBezTo>
                  <a:lnTo>
                    <a:pt x="25550" y="23077"/>
                  </a:lnTo>
                  <a:lnTo>
                    <a:pt x="25550" y="136232"/>
                  </a:lnTo>
                  <a:lnTo>
                    <a:pt x="84165" y="136232"/>
                  </a:lnTo>
                  <a:close/>
                  <a:moveTo>
                    <a:pt x="0" y="0"/>
                  </a:moveTo>
                  <a:lnTo>
                    <a:pt x="67632" y="0"/>
                  </a:lnTo>
                  <a:cubicBezTo>
                    <a:pt x="104454" y="0"/>
                    <a:pt x="131507" y="1489"/>
                    <a:pt x="151797" y="14889"/>
                  </a:cubicBezTo>
                  <a:cubicBezTo>
                    <a:pt x="173590" y="29033"/>
                    <a:pt x="185613" y="52110"/>
                    <a:pt x="185613" y="77421"/>
                  </a:cubicBezTo>
                  <a:cubicBezTo>
                    <a:pt x="185613" y="131765"/>
                    <a:pt x="148040" y="158565"/>
                    <a:pt x="73644" y="158565"/>
                  </a:cubicBezTo>
                  <a:lnTo>
                    <a:pt x="25550" y="158565"/>
                  </a:lnTo>
                  <a:lnTo>
                    <a:pt x="25550" y="282141"/>
                  </a:lnTo>
                  <a:lnTo>
                    <a:pt x="0" y="282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 42">
              <a:extLst>
                <a:ext uri="{FF2B5EF4-FFF2-40B4-BE49-F238E27FC236}">
                  <a16:creationId xmlns:a16="http://schemas.microsoft.com/office/drawing/2014/main" id="{D85367D2-56B7-CF45-9724-744A02C1FC96}"/>
                </a:ext>
              </a:extLst>
            </p:cNvPr>
            <p:cNvSpPr/>
            <p:nvPr/>
          </p:nvSpPr>
          <p:spPr>
            <a:xfrm>
              <a:off x="10903318" y="280872"/>
              <a:ext cx="191625" cy="282140"/>
            </a:xfrm>
            <a:custGeom>
              <a:avLst/>
              <a:gdLst>
                <a:gd name="connsiteX0" fmla="*/ 86419 w 191625"/>
                <a:gd name="connsiteY0" fmla="*/ 259063 h 282140"/>
                <a:gd name="connsiteX1" fmla="*/ 163821 w 191625"/>
                <a:gd name="connsiteY1" fmla="*/ 203975 h 282140"/>
                <a:gd name="connsiteX2" fmla="*/ 81910 w 191625"/>
                <a:gd name="connsiteY2" fmla="*/ 145909 h 282140"/>
                <a:gd name="connsiteX3" fmla="*/ 24799 w 191625"/>
                <a:gd name="connsiteY3" fmla="*/ 145909 h 282140"/>
                <a:gd name="connsiteX4" fmla="*/ 24799 w 191625"/>
                <a:gd name="connsiteY4" fmla="*/ 259063 h 282140"/>
                <a:gd name="connsiteX5" fmla="*/ 86419 w 191625"/>
                <a:gd name="connsiteY5" fmla="*/ 259063 h 282140"/>
                <a:gd name="connsiteX6" fmla="*/ 75147 w 191625"/>
                <a:gd name="connsiteY6" fmla="*/ 125065 h 282140"/>
                <a:gd name="connsiteX7" fmla="*/ 151797 w 191625"/>
                <a:gd name="connsiteY7" fmla="*/ 72210 h 282140"/>
                <a:gd name="connsiteX8" fmla="*/ 75899 w 191625"/>
                <a:gd name="connsiteY8" fmla="*/ 23077 h 282140"/>
                <a:gd name="connsiteX9" fmla="*/ 24799 w 191625"/>
                <a:gd name="connsiteY9" fmla="*/ 23077 h 282140"/>
                <a:gd name="connsiteX10" fmla="*/ 24799 w 191625"/>
                <a:gd name="connsiteY10" fmla="*/ 125809 h 282140"/>
                <a:gd name="connsiteX11" fmla="*/ 75147 w 191625"/>
                <a:gd name="connsiteY11" fmla="*/ 125809 h 282140"/>
                <a:gd name="connsiteX12" fmla="*/ 0 w 191625"/>
                <a:gd name="connsiteY12" fmla="*/ 0 h 282140"/>
                <a:gd name="connsiteX13" fmla="*/ 72141 w 191625"/>
                <a:gd name="connsiteY13" fmla="*/ 0 h 282140"/>
                <a:gd name="connsiteX14" fmla="*/ 178850 w 191625"/>
                <a:gd name="connsiteY14" fmla="*/ 71466 h 282140"/>
                <a:gd name="connsiteX15" fmla="*/ 125496 w 191625"/>
                <a:gd name="connsiteY15" fmla="*/ 133998 h 282140"/>
                <a:gd name="connsiteX16" fmla="*/ 191625 w 191625"/>
                <a:gd name="connsiteY16" fmla="*/ 203975 h 282140"/>
                <a:gd name="connsiteX17" fmla="*/ 78153 w 191625"/>
                <a:gd name="connsiteY17" fmla="*/ 282141 h 282140"/>
                <a:gd name="connsiteX18" fmla="*/ 0 w 191625"/>
                <a:gd name="connsiteY18" fmla="*/ 282141 h 282140"/>
                <a:gd name="connsiteX19" fmla="*/ 0 w 191625"/>
                <a:gd name="connsiteY19" fmla="*/ 0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1625" h="282140">
                  <a:moveTo>
                    <a:pt x="86419" y="259063"/>
                  </a:moveTo>
                  <a:cubicBezTo>
                    <a:pt x="136768" y="259063"/>
                    <a:pt x="163821" y="236730"/>
                    <a:pt x="163821" y="203975"/>
                  </a:cubicBezTo>
                  <a:cubicBezTo>
                    <a:pt x="163821" y="163776"/>
                    <a:pt x="136768" y="145909"/>
                    <a:pt x="81910" y="145909"/>
                  </a:cubicBezTo>
                  <a:lnTo>
                    <a:pt x="24799" y="145909"/>
                  </a:lnTo>
                  <a:lnTo>
                    <a:pt x="24799" y="259063"/>
                  </a:lnTo>
                  <a:lnTo>
                    <a:pt x="86419" y="259063"/>
                  </a:lnTo>
                  <a:close/>
                  <a:moveTo>
                    <a:pt x="75147" y="125065"/>
                  </a:moveTo>
                  <a:cubicBezTo>
                    <a:pt x="127750" y="125065"/>
                    <a:pt x="151797" y="110921"/>
                    <a:pt x="151797" y="72210"/>
                  </a:cubicBezTo>
                  <a:cubicBezTo>
                    <a:pt x="151797" y="37966"/>
                    <a:pt x="126999" y="23077"/>
                    <a:pt x="75899" y="23077"/>
                  </a:cubicBezTo>
                  <a:lnTo>
                    <a:pt x="24799" y="23077"/>
                  </a:lnTo>
                  <a:lnTo>
                    <a:pt x="24799" y="125809"/>
                  </a:lnTo>
                  <a:lnTo>
                    <a:pt x="75147" y="125809"/>
                  </a:lnTo>
                  <a:close/>
                  <a:moveTo>
                    <a:pt x="0" y="0"/>
                  </a:moveTo>
                  <a:lnTo>
                    <a:pt x="72141" y="0"/>
                  </a:lnTo>
                  <a:cubicBezTo>
                    <a:pt x="143531" y="0"/>
                    <a:pt x="178850" y="23822"/>
                    <a:pt x="178850" y="71466"/>
                  </a:cubicBezTo>
                  <a:cubicBezTo>
                    <a:pt x="178850" y="102732"/>
                    <a:pt x="160063" y="125809"/>
                    <a:pt x="125496" y="133998"/>
                  </a:cubicBezTo>
                  <a:cubicBezTo>
                    <a:pt x="167578" y="141443"/>
                    <a:pt x="191625" y="167498"/>
                    <a:pt x="191625" y="203975"/>
                  </a:cubicBezTo>
                  <a:cubicBezTo>
                    <a:pt x="191625" y="254597"/>
                    <a:pt x="153300" y="282141"/>
                    <a:pt x="78153" y="282141"/>
                  </a:cubicBezTo>
                  <a:lnTo>
                    <a:pt x="0" y="2821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id="{44071250-75B5-CC4E-88C9-467AE38E87C5}"/>
                </a:ext>
              </a:extLst>
            </p:cNvPr>
            <p:cNvSpPr/>
            <p:nvPr/>
          </p:nvSpPr>
          <p:spPr>
            <a:xfrm>
              <a:off x="11115233" y="361271"/>
              <a:ext cx="178098" cy="206208"/>
            </a:xfrm>
            <a:custGeom>
              <a:avLst/>
              <a:gdLst>
                <a:gd name="connsiteX0" fmla="*/ 151797 w 178098"/>
                <a:gd name="connsiteY0" fmla="*/ 87099 h 206208"/>
                <a:gd name="connsiteX1" fmla="*/ 89425 w 178098"/>
                <a:gd name="connsiteY1" fmla="*/ 19355 h 206208"/>
                <a:gd name="connsiteX2" fmla="*/ 27053 w 178098"/>
                <a:gd name="connsiteY2" fmla="*/ 87099 h 206208"/>
                <a:gd name="connsiteX3" fmla="*/ 151797 w 178098"/>
                <a:gd name="connsiteY3" fmla="*/ 87099 h 206208"/>
                <a:gd name="connsiteX4" fmla="*/ 90177 w 178098"/>
                <a:gd name="connsiteY4" fmla="*/ 206208 h 206208"/>
                <a:gd name="connsiteX5" fmla="*/ 0 w 178098"/>
                <a:gd name="connsiteY5" fmla="*/ 104965 h 206208"/>
                <a:gd name="connsiteX6" fmla="*/ 91679 w 178098"/>
                <a:gd name="connsiteY6" fmla="*/ 0 h 206208"/>
                <a:gd name="connsiteX7" fmla="*/ 178099 w 178098"/>
                <a:gd name="connsiteY7" fmla="*/ 99010 h 206208"/>
                <a:gd name="connsiteX8" fmla="*/ 178099 w 178098"/>
                <a:gd name="connsiteY8" fmla="*/ 105710 h 206208"/>
                <a:gd name="connsiteX9" fmla="*/ 27053 w 178098"/>
                <a:gd name="connsiteY9" fmla="*/ 105710 h 206208"/>
                <a:gd name="connsiteX10" fmla="*/ 93182 w 178098"/>
                <a:gd name="connsiteY10" fmla="*/ 186109 h 206208"/>
                <a:gd name="connsiteX11" fmla="*/ 151046 w 178098"/>
                <a:gd name="connsiteY11" fmla="*/ 139209 h 206208"/>
                <a:gd name="connsiteX12" fmla="*/ 175093 w 178098"/>
                <a:gd name="connsiteY12" fmla="*/ 139209 h 206208"/>
                <a:gd name="connsiteX13" fmla="*/ 90177 w 178098"/>
                <a:gd name="connsiteY13" fmla="*/ 206208 h 2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98" h="206208">
                  <a:moveTo>
                    <a:pt x="151797" y="87099"/>
                  </a:moveTo>
                  <a:cubicBezTo>
                    <a:pt x="149543" y="43922"/>
                    <a:pt x="125496" y="19355"/>
                    <a:pt x="89425" y="19355"/>
                  </a:cubicBezTo>
                  <a:cubicBezTo>
                    <a:pt x="54857" y="19355"/>
                    <a:pt x="33065" y="42433"/>
                    <a:pt x="27053" y="87099"/>
                  </a:cubicBezTo>
                  <a:lnTo>
                    <a:pt x="151797" y="87099"/>
                  </a:lnTo>
                  <a:close/>
                  <a:moveTo>
                    <a:pt x="90177" y="206208"/>
                  </a:moveTo>
                  <a:cubicBezTo>
                    <a:pt x="35319" y="206208"/>
                    <a:pt x="0" y="166753"/>
                    <a:pt x="0" y="104965"/>
                  </a:cubicBezTo>
                  <a:cubicBezTo>
                    <a:pt x="0" y="41688"/>
                    <a:pt x="36822" y="0"/>
                    <a:pt x="91679" y="0"/>
                  </a:cubicBezTo>
                  <a:cubicBezTo>
                    <a:pt x="143531" y="0"/>
                    <a:pt x="178099" y="37966"/>
                    <a:pt x="178099" y="99010"/>
                  </a:cubicBezTo>
                  <a:lnTo>
                    <a:pt x="178099" y="105710"/>
                  </a:lnTo>
                  <a:lnTo>
                    <a:pt x="27053" y="105710"/>
                  </a:lnTo>
                  <a:cubicBezTo>
                    <a:pt x="27053" y="157076"/>
                    <a:pt x="51852" y="186109"/>
                    <a:pt x="93182" y="186109"/>
                  </a:cubicBezTo>
                  <a:cubicBezTo>
                    <a:pt x="122490" y="186109"/>
                    <a:pt x="145785" y="167498"/>
                    <a:pt x="151046" y="139209"/>
                  </a:cubicBezTo>
                  <a:lnTo>
                    <a:pt x="175093" y="139209"/>
                  </a:lnTo>
                  <a:cubicBezTo>
                    <a:pt x="169081" y="181642"/>
                    <a:pt x="137519" y="206208"/>
                    <a:pt x="90177" y="206208"/>
                  </a:cubicBezTo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 44">
              <a:extLst>
                <a:ext uri="{FF2B5EF4-FFF2-40B4-BE49-F238E27FC236}">
                  <a16:creationId xmlns:a16="http://schemas.microsoft.com/office/drawing/2014/main" id="{385085F3-54EE-7449-B092-40F5459046F7}"/>
                </a:ext>
              </a:extLst>
            </p:cNvPr>
            <p:cNvSpPr/>
            <p:nvPr/>
          </p:nvSpPr>
          <p:spPr>
            <a:xfrm>
              <a:off x="11309112" y="361271"/>
              <a:ext cx="155554" cy="206208"/>
            </a:xfrm>
            <a:custGeom>
              <a:avLst/>
              <a:gdLst>
                <a:gd name="connsiteX0" fmla="*/ 99946 w 155554"/>
                <a:gd name="connsiteY0" fmla="*/ 100499 h 206208"/>
                <a:gd name="connsiteX1" fmla="*/ 24047 w 155554"/>
                <a:gd name="connsiteY1" fmla="*/ 146654 h 206208"/>
                <a:gd name="connsiteX2" fmla="*/ 69135 w 155554"/>
                <a:gd name="connsiteY2" fmla="*/ 186109 h 206208"/>
                <a:gd name="connsiteX3" fmla="*/ 129253 w 155554"/>
                <a:gd name="connsiteY3" fmla="*/ 128787 h 206208"/>
                <a:gd name="connsiteX4" fmla="*/ 129253 w 155554"/>
                <a:gd name="connsiteY4" fmla="*/ 100499 h 206208"/>
                <a:gd name="connsiteX5" fmla="*/ 99946 w 155554"/>
                <a:gd name="connsiteY5" fmla="*/ 100499 h 206208"/>
                <a:gd name="connsiteX6" fmla="*/ 130756 w 155554"/>
                <a:gd name="connsiteY6" fmla="*/ 168987 h 206208"/>
                <a:gd name="connsiteX7" fmla="*/ 64627 w 155554"/>
                <a:gd name="connsiteY7" fmla="*/ 206208 h 206208"/>
                <a:gd name="connsiteX8" fmla="*/ 0 w 155554"/>
                <a:gd name="connsiteY8" fmla="*/ 146654 h 206208"/>
                <a:gd name="connsiteX9" fmla="*/ 93934 w 155554"/>
                <a:gd name="connsiteY9" fmla="*/ 81888 h 206208"/>
                <a:gd name="connsiteX10" fmla="*/ 127750 w 155554"/>
                <a:gd name="connsiteY10" fmla="*/ 81888 h 206208"/>
                <a:gd name="connsiteX11" fmla="*/ 127750 w 155554"/>
                <a:gd name="connsiteY11" fmla="*/ 58810 h 206208"/>
                <a:gd name="connsiteX12" fmla="*/ 80407 w 155554"/>
                <a:gd name="connsiteY12" fmla="*/ 18611 h 206208"/>
                <a:gd name="connsiteX13" fmla="*/ 32313 w 155554"/>
                <a:gd name="connsiteY13" fmla="*/ 53599 h 206208"/>
                <a:gd name="connsiteX14" fmla="*/ 7515 w 155554"/>
                <a:gd name="connsiteY14" fmla="*/ 53599 h 206208"/>
                <a:gd name="connsiteX15" fmla="*/ 79656 w 155554"/>
                <a:gd name="connsiteY15" fmla="*/ 0 h 206208"/>
                <a:gd name="connsiteX16" fmla="*/ 133010 w 155554"/>
                <a:gd name="connsiteY16" fmla="*/ 14889 h 206208"/>
                <a:gd name="connsiteX17" fmla="*/ 152549 w 155554"/>
                <a:gd name="connsiteY17" fmla="*/ 78166 h 206208"/>
                <a:gd name="connsiteX18" fmla="*/ 152549 w 155554"/>
                <a:gd name="connsiteY18" fmla="*/ 163776 h 206208"/>
                <a:gd name="connsiteX19" fmla="*/ 155555 w 155554"/>
                <a:gd name="connsiteY19" fmla="*/ 200997 h 206208"/>
                <a:gd name="connsiteX20" fmla="*/ 131507 w 155554"/>
                <a:gd name="connsiteY20" fmla="*/ 200997 h 206208"/>
                <a:gd name="connsiteX21" fmla="*/ 130756 w 155554"/>
                <a:gd name="connsiteY21" fmla="*/ 168987 h 2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54" h="206208">
                  <a:moveTo>
                    <a:pt x="99946" y="100499"/>
                  </a:moveTo>
                  <a:cubicBezTo>
                    <a:pt x="49597" y="100499"/>
                    <a:pt x="24047" y="118365"/>
                    <a:pt x="24047" y="146654"/>
                  </a:cubicBezTo>
                  <a:cubicBezTo>
                    <a:pt x="24047" y="169731"/>
                    <a:pt x="40579" y="186109"/>
                    <a:pt x="69135" y="186109"/>
                  </a:cubicBezTo>
                  <a:cubicBezTo>
                    <a:pt x="104454" y="186109"/>
                    <a:pt x="129253" y="160798"/>
                    <a:pt x="129253" y="128787"/>
                  </a:cubicBezTo>
                  <a:lnTo>
                    <a:pt x="129253" y="100499"/>
                  </a:lnTo>
                  <a:lnTo>
                    <a:pt x="99946" y="100499"/>
                  </a:lnTo>
                  <a:close/>
                  <a:moveTo>
                    <a:pt x="130756" y="168987"/>
                  </a:moveTo>
                  <a:cubicBezTo>
                    <a:pt x="116478" y="193553"/>
                    <a:pt x="93182" y="206208"/>
                    <a:pt x="64627" y="206208"/>
                  </a:cubicBezTo>
                  <a:cubicBezTo>
                    <a:pt x="24799" y="206208"/>
                    <a:pt x="0" y="183131"/>
                    <a:pt x="0" y="146654"/>
                  </a:cubicBezTo>
                  <a:cubicBezTo>
                    <a:pt x="0" y="107943"/>
                    <a:pt x="33816" y="81888"/>
                    <a:pt x="93934" y="81888"/>
                  </a:cubicBezTo>
                  <a:lnTo>
                    <a:pt x="127750" y="81888"/>
                  </a:lnTo>
                  <a:lnTo>
                    <a:pt x="127750" y="58810"/>
                  </a:lnTo>
                  <a:cubicBezTo>
                    <a:pt x="127750" y="32755"/>
                    <a:pt x="111218" y="18611"/>
                    <a:pt x="80407" y="18611"/>
                  </a:cubicBezTo>
                  <a:cubicBezTo>
                    <a:pt x="51100" y="18611"/>
                    <a:pt x="33816" y="32011"/>
                    <a:pt x="32313" y="53599"/>
                  </a:cubicBezTo>
                  <a:lnTo>
                    <a:pt x="7515" y="53599"/>
                  </a:lnTo>
                  <a:cubicBezTo>
                    <a:pt x="11272" y="19355"/>
                    <a:pt x="36822" y="0"/>
                    <a:pt x="79656" y="0"/>
                  </a:cubicBezTo>
                  <a:cubicBezTo>
                    <a:pt x="102952" y="0"/>
                    <a:pt x="120987" y="5211"/>
                    <a:pt x="133010" y="14889"/>
                  </a:cubicBezTo>
                  <a:cubicBezTo>
                    <a:pt x="151797" y="30522"/>
                    <a:pt x="152549" y="49133"/>
                    <a:pt x="152549" y="78166"/>
                  </a:cubicBezTo>
                  <a:lnTo>
                    <a:pt x="152549" y="163776"/>
                  </a:lnTo>
                  <a:cubicBezTo>
                    <a:pt x="152549" y="174942"/>
                    <a:pt x="154052" y="187598"/>
                    <a:pt x="155555" y="200997"/>
                  </a:cubicBezTo>
                  <a:lnTo>
                    <a:pt x="131507" y="200997"/>
                  </a:lnTo>
                  <a:lnTo>
                    <a:pt x="130756" y="168987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 45">
              <a:extLst>
                <a:ext uri="{FF2B5EF4-FFF2-40B4-BE49-F238E27FC236}">
                  <a16:creationId xmlns:a16="http://schemas.microsoft.com/office/drawing/2014/main" id="{50F9ACE5-1285-5648-A2E5-D27828400484}"/>
                </a:ext>
              </a:extLst>
            </p:cNvPr>
            <p:cNvSpPr/>
            <p:nvPr/>
          </p:nvSpPr>
          <p:spPr>
            <a:xfrm>
              <a:off x="11496980" y="280872"/>
              <a:ext cx="193879" cy="282140"/>
            </a:xfrm>
            <a:custGeom>
              <a:avLst/>
              <a:gdLst>
                <a:gd name="connsiteX0" fmla="*/ 0 w 193879"/>
                <a:gd name="connsiteY0" fmla="*/ 0 h 282140"/>
                <a:gd name="connsiteX1" fmla="*/ 24799 w 193879"/>
                <a:gd name="connsiteY1" fmla="*/ 0 h 282140"/>
                <a:gd name="connsiteX2" fmla="*/ 24799 w 193879"/>
                <a:gd name="connsiteY2" fmla="*/ 125065 h 282140"/>
                <a:gd name="connsiteX3" fmla="*/ 150294 w 193879"/>
                <a:gd name="connsiteY3" fmla="*/ 0 h 282140"/>
                <a:gd name="connsiteX4" fmla="*/ 181856 w 193879"/>
                <a:gd name="connsiteY4" fmla="*/ 0 h 282140"/>
                <a:gd name="connsiteX5" fmla="*/ 51852 w 193879"/>
                <a:gd name="connsiteY5" fmla="*/ 128787 h 282140"/>
                <a:gd name="connsiteX6" fmla="*/ 193880 w 193879"/>
                <a:gd name="connsiteY6" fmla="*/ 282141 h 282140"/>
                <a:gd name="connsiteX7" fmla="*/ 160815 w 193879"/>
                <a:gd name="connsiteY7" fmla="*/ 282141 h 282140"/>
                <a:gd name="connsiteX8" fmla="*/ 24799 w 193879"/>
                <a:gd name="connsiteY8" fmla="*/ 133998 h 282140"/>
                <a:gd name="connsiteX9" fmla="*/ 24799 w 193879"/>
                <a:gd name="connsiteY9" fmla="*/ 282141 h 282140"/>
                <a:gd name="connsiteX10" fmla="*/ 0 w 193879"/>
                <a:gd name="connsiteY10" fmla="*/ 282141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879" h="282140">
                  <a:moveTo>
                    <a:pt x="0" y="0"/>
                  </a:moveTo>
                  <a:lnTo>
                    <a:pt x="24799" y="0"/>
                  </a:lnTo>
                  <a:lnTo>
                    <a:pt x="24799" y="125065"/>
                  </a:lnTo>
                  <a:lnTo>
                    <a:pt x="150294" y="0"/>
                  </a:lnTo>
                  <a:lnTo>
                    <a:pt x="181856" y="0"/>
                  </a:lnTo>
                  <a:lnTo>
                    <a:pt x="51852" y="128787"/>
                  </a:lnTo>
                  <a:lnTo>
                    <a:pt x="193880" y="282141"/>
                  </a:lnTo>
                  <a:lnTo>
                    <a:pt x="160815" y="282141"/>
                  </a:lnTo>
                  <a:lnTo>
                    <a:pt x="24799" y="133998"/>
                  </a:lnTo>
                  <a:lnTo>
                    <a:pt x="24799" y="282141"/>
                  </a:lnTo>
                  <a:lnTo>
                    <a:pt x="0" y="282141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85961C90-A58B-7149-8904-191F3F1EAFCB}"/>
                </a:ext>
              </a:extLst>
            </p:cNvPr>
            <p:cNvSpPr/>
            <p:nvPr/>
          </p:nvSpPr>
          <p:spPr>
            <a:xfrm>
              <a:off x="11657043" y="280872"/>
              <a:ext cx="172838" cy="282140"/>
            </a:xfrm>
            <a:custGeom>
              <a:avLst/>
              <a:gdLst>
                <a:gd name="connsiteX0" fmla="*/ 172838 w 172838"/>
                <a:gd name="connsiteY0" fmla="*/ 282141 h 282140"/>
                <a:gd name="connsiteX1" fmla="*/ 31562 w 172838"/>
                <a:gd name="connsiteY1" fmla="*/ 128787 h 282140"/>
                <a:gd name="connsiteX2" fmla="*/ 161566 w 172838"/>
                <a:gd name="connsiteY2" fmla="*/ 0 h 282140"/>
                <a:gd name="connsiteX3" fmla="*/ 129253 w 172838"/>
                <a:gd name="connsiteY3" fmla="*/ 0 h 282140"/>
                <a:gd name="connsiteX4" fmla="*/ 0 w 172838"/>
                <a:gd name="connsiteY4" fmla="*/ 128787 h 282140"/>
                <a:gd name="connsiteX5" fmla="*/ 140525 w 172838"/>
                <a:gd name="connsiteY5" fmla="*/ 282141 h 2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38" h="282140">
                  <a:moveTo>
                    <a:pt x="172838" y="282141"/>
                  </a:moveTo>
                  <a:lnTo>
                    <a:pt x="31562" y="128787"/>
                  </a:lnTo>
                  <a:lnTo>
                    <a:pt x="161566" y="0"/>
                  </a:lnTo>
                  <a:lnTo>
                    <a:pt x="129253" y="0"/>
                  </a:lnTo>
                  <a:lnTo>
                    <a:pt x="0" y="128787"/>
                  </a:lnTo>
                  <a:lnTo>
                    <a:pt x="140525" y="282141"/>
                  </a:lnTo>
                  <a:close/>
                </a:path>
              </a:pathLst>
            </a:custGeom>
            <a:grpFill/>
            <a:ln w="7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42179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1" userDrawn="1">
          <p15:clr>
            <a:srgbClr val="FBAE40"/>
          </p15:clr>
        </p15:guide>
        <p15:guide id="2" orient="horz" pos="860" userDrawn="1">
          <p15:clr>
            <a:srgbClr val="FBAE40"/>
          </p15:clr>
        </p15:guide>
        <p15:guide id="3" orient="horz" pos="3818" userDrawn="1">
          <p15:clr>
            <a:srgbClr val="FBAE40"/>
          </p15:clr>
        </p15:guide>
        <p15:guide id="4" pos="7318" userDrawn="1">
          <p15:clr>
            <a:srgbClr val="FBAE40"/>
          </p15:clr>
        </p15:guide>
        <p15:guide id="5" orient="horz" pos="456" userDrawn="1">
          <p15:clr>
            <a:srgbClr val="FBAE40"/>
          </p15:clr>
        </p15:guide>
        <p15:guide id="7" orient="horz" pos="22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41BA58-A19A-734E-B020-DD50F933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3703" cy="730799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3.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»Inhalt«</a:t>
            </a:r>
            <a:endParaRPr lang="de-DE" dirty="0"/>
          </a:p>
        </p:txBody>
      </p:sp>
      <p:sp>
        <p:nvSpPr>
          <p:cNvPr id="5" name="Inhaltsplatzhalter 11">
            <a:extLst>
              <a:ext uri="{FF2B5EF4-FFF2-40B4-BE49-F238E27FC236}">
                <a16:creationId xmlns:a16="http://schemas.microsoft.com/office/drawing/2014/main" id="{612F9F6F-F290-5C44-806C-972243FE3B40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74061E-786B-9F4B-A192-1D9AB2C453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1365250"/>
            <a:ext cx="10895013" cy="4692650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sz="1800"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E54D2A-5319-014B-8CA9-50449613D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296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0B0F8F-3AE8-3F47-A1B2-7C1C1A26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7.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»Vollflächiges Bild«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304EDDB3-C082-4A49-AE64-338D3DB01F8E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5CCD71-478F-3D43-98CE-CB86DE8BE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720000" y="1363663"/>
            <a:ext cx="10893600" cy="4694400"/>
          </a:xfrm>
        </p:spPr>
        <p:txBody>
          <a:bodyPr/>
          <a:lstStyle>
            <a:lvl1pPr marL="0" indent="0">
              <a:buFontTx/>
              <a:buNone/>
              <a:defRPr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19347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/Schaubild (2-spaltig)«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2C6B991-AA78-A74E-BB69-636C3B0F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20000" y="1368425"/>
            <a:ext cx="5280000" cy="4679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 marL="4680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36000" y="1368425"/>
            <a:ext cx="5280000" cy="4679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7">
            <a:extLst>
              <a:ext uri="{FF2B5EF4-FFF2-40B4-BE49-F238E27FC236}">
                <a16:creationId xmlns:a16="http://schemas.microsoft.com/office/drawing/2014/main" id="{CE393A50-83E5-6343-B43E-F18D78079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sz="2400" b="1" dirty="0">
                <a:solidFill>
                  <a:srgbClr val="00549F"/>
                </a:solidFill>
              </a:rPr>
              <a:t>5.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</a:t>
            </a:r>
            <a:r>
              <a:rPr lang="de-DE" altLang="de-DE" sz="2400" b="1" dirty="0">
                <a:solidFill>
                  <a:srgbClr val="00549F"/>
                </a:solidFill>
              </a:rPr>
              <a:t>Text und Kreisdiagramm</a:t>
            </a:r>
            <a:r>
              <a:rPr lang="de-DE" altLang="de-DE" b="1" dirty="0">
                <a:solidFill>
                  <a:srgbClr val="00549F"/>
                </a:solidFill>
              </a:rPr>
              <a:t>«</a:t>
            </a:r>
            <a:endParaRPr lang="de-DE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F82E1B02-26A0-E346-B028-5D47F9C96C18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651AE4-CBD3-3940-82CC-B3F643529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849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/Bild/Schaubild etc.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9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dirty="0">
                <a:solidFill>
                  <a:srgbClr val="00549F"/>
                </a:solidFill>
              </a:rPr>
              <a:t>4. Kapitelüberschrift – Beispiel »Tabellen und Text«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49700"/>
            <a:ext cx="10896000" cy="2108201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de-DE" altLang="de-DE" dirty="0"/>
              <a:t>Die erste Textebene ist nicht eingerückter Fließtext ohne Aufzählungszeichen. Er läuft in der Arial 18 Punkt, Schriftstil normal und Schwarz. </a:t>
            </a:r>
            <a:br>
              <a:rPr lang="de-DE" altLang="de-DE" dirty="0"/>
            </a:br>
            <a:r>
              <a:rPr lang="de-DE" altLang="de-DE" dirty="0"/>
              <a:t>Hervorhebungen im Text werden mit der Farbe </a:t>
            </a:r>
            <a:r>
              <a:rPr lang="de-DE" altLang="de-DE" b="1" dirty="0">
                <a:solidFill>
                  <a:srgbClr val="00549F"/>
                </a:solidFill>
              </a:rPr>
              <a:t>Dunkelblau aus den Designfarben </a:t>
            </a:r>
            <a:r>
              <a:rPr lang="de-DE" altLang="de-DE" dirty="0"/>
              <a:t>eingefärbt und gefettet. Die Designfarben – die Hauptfarben – sind in der ersten Reihe der Farbpalette positioniert. Dunkelblau, Text 2 befindet sich an Position 4 in dieser Reihe.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20000" y="1368000"/>
            <a:ext cx="5280000" cy="2413424"/>
          </a:xfrm>
          <a:prstGeom prst="rect">
            <a:avLst/>
          </a:prstGeom>
        </p:spPr>
        <p:txBody>
          <a:bodyPr/>
          <a:lstStyle>
            <a:lvl1pPr marL="222250" indent="-222250"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36000" y="1368000"/>
            <a:ext cx="5280000" cy="2413424"/>
          </a:xfrm>
          <a:prstGeom prst="rect">
            <a:avLst/>
          </a:prstGeom>
        </p:spPr>
        <p:txBody>
          <a:bodyPr/>
          <a:lstStyle>
            <a:lvl1pPr marL="222250" indent="-222250"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919A8350-79AF-DE45-A0A2-23683FA10307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FBBD09C5-5E25-4917-9AFF-245C599C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8484" y="6389246"/>
            <a:ext cx="8764203" cy="365125"/>
          </a:xfrm>
        </p:spPr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425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 und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dirty="0">
                <a:solidFill>
                  <a:srgbClr val="00549F"/>
                </a:solidFill>
              </a:rPr>
              <a:t>4. Kapitelüberschrift – Beispiel »Tabellen und Text«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949701"/>
            <a:ext cx="10896000" cy="210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 altLang="de-DE" dirty="0"/>
              <a:t>Die erste Textebene ist nicht eingerückter Fließtext ohne Aufzählungszeichen. Er läuft in der Arial 18 Punkt, Schriftstil normal und Schwarz. </a:t>
            </a:r>
            <a:br>
              <a:rPr lang="de-DE" altLang="de-DE" dirty="0"/>
            </a:br>
            <a:r>
              <a:rPr lang="de-DE" altLang="de-DE" dirty="0"/>
              <a:t>Hervorhebungen im Text werden mit der Farbe </a:t>
            </a:r>
            <a:r>
              <a:rPr lang="de-DE" altLang="de-DE" b="1" dirty="0">
                <a:solidFill>
                  <a:srgbClr val="00549F"/>
                </a:solidFill>
              </a:rPr>
              <a:t>Dunkelblau aus den Designfarben </a:t>
            </a:r>
            <a:r>
              <a:rPr lang="de-DE" altLang="de-DE" dirty="0"/>
              <a:t>eingefärbt und gefettet. Die Designfarben – die Hauptfarben – sind in der ersten Reihe der Farbpalette positioniert. Dunkelblau, Text 2 befindet sich an Position 4 in dieser Reihe.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919A8350-79AF-DE45-A0A2-23683FA10307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Inhaltsplatzhalter 1">
            <a:extLst>
              <a:ext uri="{FF2B5EF4-FFF2-40B4-BE49-F238E27FC236}">
                <a16:creationId xmlns:a16="http://schemas.microsoft.com/office/drawing/2014/main" id="{2702BDD4-4A9C-C842-A9C3-CAA4E694D321}"/>
              </a:ext>
            </a:extLst>
          </p:cNvPr>
          <p:cNvGraphicFramePr>
            <a:graphicFrameLocks/>
          </p:cNvGraphicFramePr>
          <p:nvPr/>
        </p:nvGraphicFramePr>
        <p:xfrm>
          <a:off x="720725" y="1368425"/>
          <a:ext cx="5280025" cy="21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Thema/Bereich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B1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B2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1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2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10,85 €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3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Inhaltsplatzhalter 1">
            <a:extLst>
              <a:ext uri="{FF2B5EF4-FFF2-40B4-BE49-F238E27FC236}">
                <a16:creationId xmlns:a16="http://schemas.microsoft.com/office/drawing/2014/main" id="{B83AF688-6741-5044-96BC-FC34501AAB1B}"/>
              </a:ext>
            </a:extLst>
          </p:cNvPr>
          <p:cNvGraphicFramePr>
            <a:graphicFrameLocks/>
          </p:cNvGraphicFramePr>
          <p:nvPr/>
        </p:nvGraphicFramePr>
        <p:xfrm>
          <a:off x="6335713" y="1368425"/>
          <a:ext cx="5280025" cy="21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Thema/Bereich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B1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B2</a:t>
                      </a:r>
                    </a:p>
                  </a:txBody>
                  <a:tcPr marL="191962" marR="95981" marT="144000" marB="144000" anchor="ctr" horzOverflow="overflow">
                    <a:lnB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1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C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2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10,85 €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Beispiel 3</a:t>
                      </a:r>
                    </a:p>
                  </a:txBody>
                  <a:tcPr marL="191962" marR="95981" marT="144000" marB="144000" anchor="ctr" horzOverflow="overflow"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Geneva" pitchFamily="1" charset="0"/>
                          <a:cs typeface="Geneva" pitchFamily="1" charset="0"/>
                        </a:rPr>
                        <a:t>12,55 €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eneva" pitchFamily="1" charset="0"/>
                        <a:cs typeface="Geneva" pitchFamily="1" charset="0"/>
                      </a:endParaRPr>
                    </a:p>
                  </a:txBody>
                  <a:tcPr marL="191962" marR="95981" marT="144000" marB="144000" anchor="ctr" horzOverflow="overflow">
                    <a:lnL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87B018FB-3016-F149-BB36-72E33F79BA14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rgbClr val="FFFFFF"/>
                </a:solidFill>
                <a:latin typeface="Arial" panose="020B0604020202020204"/>
              </a:rPr>
              <a:pPr/>
              <a:t>‹Nr.›</a:t>
            </a:fld>
            <a:endParaRPr lang="de-DE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798A80-DE84-7E42-AFDE-8EDD4C4D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066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7206B4-9DAE-EC47-8750-0FBEC85B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6. </a:t>
            </a:r>
            <a:r>
              <a:rPr lang="de-DE" altLang="de-DE" b="1" dirty="0">
                <a:solidFill>
                  <a:srgbClr val="00549F"/>
                </a:solidFill>
              </a:rPr>
              <a:t>Kapitelüberschrift – Beispiel »ohne Inhalt«</a:t>
            </a:r>
            <a:r>
              <a:rPr lang="de-DE" dirty="0"/>
              <a:t> </a:t>
            </a:r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8C550C78-784A-3D4D-B826-6DAB84A15724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36D97C-B69B-F645-979A-5BCD7201B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136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B9FCF58-8B55-3048-A801-73695FDB0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40B4CDF-5DBE-684A-B24F-4B2CD1E0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4" name="Titel 7">
            <a:extLst>
              <a:ext uri="{FF2B5EF4-FFF2-40B4-BE49-F238E27FC236}">
                <a16:creationId xmlns:a16="http://schemas.microsoft.com/office/drawing/2014/main" id="{22E2AD76-8B39-8A4D-A340-005BCA698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/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8. Designfarben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806CDB-0712-C840-9A52-D2AA70B61680}"/>
              </a:ext>
            </a:extLst>
          </p:cNvPr>
          <p:cNvSpPr txBox="1"/>
          <p:nvPr/>
        </p:nvSpPr>
        <p:spPr>
          <a:xfrm>
            <a:off x="720000" y="1364398"/>
            <a:ext cx="10897200" cy="355250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de-D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Farben in der PPT-Vorlage orientieren sich an den barrierefreien Farbwerten für digitale Medien. Zur besseren Nutzung sind die Farben anhand der Office-Farbpalette angegeben. Es ist nicht notwendig benutzerdefinierte RGB-Werte einzugeben. </a:t>
            </a:r>
          </a:p>
          <a:p>
            <a:pPr lvl="0"/>
            <a:endParaRPr lang="de-DE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1. Schriftfarben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2. Farben zur Verwendung bei Diagrammen und Grafiken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056771-4ACD-EA49-9D33-42E10C68E26E}"/>
              </a:ext>
            </a:extLst>
          </p:cNvPr>
          <p:cNvSpPr/>
          <p:nvPr userDrawn="1"/>
        </p:nvSpPr>
        <p:spPr>
          <a:xfrm>
            <a:off x="710742" y="2793344"/>
            <a:ext cx="720000" cy="720000"/>
          </a:xfrm>
          <a:prstGeom prst="rect">
            <a:avLst/>
          </a:prstGeom>
          <a:solidFill>
            <a:srgbClr val="00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D1613D-97CB-C847-AC16-176AFF74BC4C}"/>
              </a:ext>
            </a:extLst>
          </p:cNvPr>
          <p:cNvSpPr txBox="1"/>
          <p:nvPr userDrawn="1"/>
        </p:nvSpPr>
        <p:spPr>
          <a:xfrm>
            <a:off x="710742" y="3556245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2,</a:t>
            </a:r>
            <a:r>
              <a:rPr lang="de-DE" sz="1000" baseline="0" dirty="0"/>
              <a:t> fett</a:t>
            </a:r>
            <a:endParaRPr lang="de-DE" sz="1000" dirty="0"/>
          </a:p>
          <a:p>
            <a:r>
              <a:rPr lang="de-DE" sz="1000" dirty="0"/>
              <a:t>Überschriften und Hervorhebungen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C873C3-B9B7-4D44-AB3A-F4276593F141}"/>
              </a:ext>
            </a:extLst>
          </p:cNvPr>
          <p:cNvSpPr/>
          <p:nvPr userDrawn="1"/>
        </p:nvSpPr>
        <p:spPr>
          <a:xfrm>
            <a:off x="2258945" y="2793344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4F6698-0FB3-5645-98E1-37FC320061B5}"/>
              </a:ext>
            </a:extLst>
          </p:cNvPr>
          <p:cNvSpPr txBox="1"/>
          <p:nvPr userDrawn="1"/>
        </p:nvSpPr>
        <p:spPr>
          <a:xfrm>
            <a:off x="2258945" y="3556245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Schwarz</a:t>
            </a:r>
          </a:p>
          <a:p>
            <a:r>
              <a:rPr lang="de-DE" sz="1000" dirty="0"/>
              <a:t>Fließtexte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E745AA8-D335-514B-9479-648532E60E35}"/>
              </a:ext>
            </a:extLst>
          </p:cNvPr>
          <p:cNvSpPr/>
          <p:nvPr userDrawn="1"/>
        </p:nvSpPr>
        <p:spPr>
          <a:xfrm>
            <a:off x="3807148" y="2793344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30AE2E-F88B-F341-9188-D608854B41B3}"/>
              </a:ext>
            </a:extLst>
          </p:cNvPr>
          <p:cNvSpPr txBox="1"/>
          <p:nvPr userDrawn="1"/>
        </p:nvSpPr>
        <p:spPr>
          <a:xfrm>
            <a:off x="3807148" y="3556245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  <a:p>
            <a:r>
              <a:rPr lang="de-DE" sz="1000" dirty="0"/>
              <a:t>Titelfolie Untertitel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C4BF1D4-B687-1444-9B17-ABB72252B781}"/>
              </a:ext>
            </a:extLst>
          </p:cNvPr>
          <p:cNvSpPr/>
          <p:nvPr userDrawn="1"/>
        </p:nvSpPr>
        <p:spPr>
          <a:xfrm>
            <a:off x="710742" y="4705828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FCEBAE6-AFF2-D442-9300-BF5814FEA6E1}"/>
              </a:ext>
            </a:extLst>
          </p:cNvPr>
          <p:cNvSpPr txBox="1"/>
          <p:nvPr userDrawn="1"/>
        </p:nvSpPr>
        <p:spPr>
          <a:xfrm>
            <a:off x="710742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73E96E-EC8F-EE4E-920A-7E2F59C08037}"/>
              </a:ext>
            </a:extLst>
          </p:cNvPr>
          <p:cNvSpPr/>
          <p:nvPr userDrawn="1"/>
        </p:nvSpPr>
        <p:spPr>
          <a:xfrm>
            <a:off x="2258945" y="4705828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F11BF7-34FE-A14C-B4B5-A8B15DFBCC34}"/>
              </a:ext>
            </a:extLst>
          </p:cNvPr>
          <p:cNvSpPr txBox="1"/>
          <p:nvPr userDrawn="1"/>
        </p:nvSpPr>
        <p:spPr>
          <a:xfrm>
            <a:off x="2258945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EDF776-84CE-024E-8112-FAA9E0F175EC}"/>
              </a:ext>
            </a:extLst>
          </p:cNvPr>
          <p:cNvSpPr/>
          <p:nvPr userDrawn="1"/>
        </p:nvSpPr>
        <p:spPr>
          <a:xfrm>
            <a:off x="3807148" y="4705828"/>
            <a:ext cx="7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BD0844E-7973-A24D-826A-30240E98BFC6}"/>
              </a:ext>
            </a:extLst>
          </p:cNvPr>
          <p:cNvSpPr txBox="1"/>
          <p:nvPr userDrawn="1"/>
        </p:nvSpPr>
        <p:spPr>
          <a:xfrm>
            <a:off x="3807148" y="5466887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-25%, Hintergrund 2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894D133-BFE5-814B-B90C-679C1EE4D8D6}"/>
              </a:ext>
            </a:extLst>
          </p:cNvPr>
          <p:cNvSpPr/>
          <p:nvPr userDrawn="1"/>
        </p:nvSpPr>
        <p:spPr>
          <a:xfrm>
            <a:off x="5355351" y="4705828"/>
            <a:ext cx="720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EFF8F9-2DAB-0348-9ADF-2ABBA61CB722}"/>
              </a:ext>
            </a:extLst>
          </p:cNvPr>
          <p:cNvSpPr txBox="1"/>
          <p:nvPr userDrawn="1"/>
        </p:nvSpPr>
        <p:spPr>
          <a:xfrm>
            <a:off x="5355351" y="5466887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-50%, </a:t>
            </a:r>
            <a:br>
              <a:rPr lang="de-DE" sz="1000" dirty="0"/>
            </a:br>
            <a:r>
              <a:rPr lang="de-DE" sz="1000" dirty="0"/>
              <a:t>Akzent 2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6903554" y="4705828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6903554" y="5466887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Orange, Akzent 3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8436291" y="4705828"/>
            <a:ext cx="72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8436291" y="5468400"/>
            <a:ext cx="1312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Grün, Akzent 4</a:t>
            </a:r>
          </a:p>
        </p:txBody>
      </p:sp>
    </p:spTree>
    <p:extLst>
      <p:ext uri="{BB962C8B-B14F-4D97-AF65-F5344CB8AC3E}">
        <p14:creationId xmlns:p14="http://schemas.microsoft.com/office/powerpoint/2010/main" val="1220078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B9FCF58-8B55-3048-A801-73695FDB0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E40B4CDF-5DBE-684A-B24F-4B2CD1E08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4" name="Titel 7">
            <a:extLst>
              <a:ext uri="{FF2B5EF4-FFF2-40B4-BE49-F238E27FC236}">
                <a16:creationId xmlns:a16="http://schemas.microsoft.com/office/drawing/2014/main" id="{22E2AD76-8B39-8A4D-A340-005BCA698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8. Designfarben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806CDB-0712-C840-9A52-D2AA70B61680}"/>
              </a:ext>
            </a:extLst>
          </p:cNvPr>
          <p:cNvSpPr txBox="1"/>
          <p:nvPr/>
        </p:nvSpPr>
        <p:spPr>
          <a:xfrm>
            <a:off x="720000" y="1364398"/>
            <a:ext cx="10897200" cy="355250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lvl="0"/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3. Tabellenfarben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(Tabelle aus Vorlage kopieren)</a:t>
            </a:r>
          </a:p>
          <a:p>
            <a:pPr lvl="0"/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4. Regionalfarben</a:t>
            </a:r>
            <a:r>
              <a:rPr lang="de-DE" sz="1800" b="1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800" b="1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6056771-4ACD-EA49-9D33-42E10C68E26E}"/>
              </a:ext>
            </a:extLst>
          </p:cNvPr>
          <p:cNvSpPr/>
          <p:nvPr userDrawn="1"/>
        </p:nvSpPr>
        <p:spPr>
          <a:xfrm>
            <a:off x="710742" y="1665508"/>
            <a:ext cx="720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0D1613D-97CB-C847-AC16-176AFF74BC4C}"/>
              </a:ext>
            </a:extLst>
          </p:cNvPr>
          <p:cNvSpPr txBox="1"/>
          <p:nvPr userDrawn="1"/>
        </p:nvSpPr>
        <p:spPr>
          <a:xfrm>
            <a:off x="710742" y="2428409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Helltürkis, Akzent 5</a:t>
            </a:r>
          </a:p>
          <a:p>
            <a:r>
              <a:rPr lang="de-DE" sz="1000" dirty="0"/>
              <a:t>Füllfarbe Kopfzeile/ Head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C873C3-B9B7-4D44-AB3A-F4276593F141}"/>
              </a:ext>
            </a:extLst>
          </p:cNvPr>
          <p:cNvSpPr/>
          <p:nvPr userDrawn="1"/>
        </p:nvSpPr>
        <p:spPr>
          <a:xfrm>
            <a:off x="2258945" y="1665508"/>
            <a:ext cx="72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04F6698-0FB3-5645-98E1-37FC320061B5}"/>
              </a:ext>
            </a:extLst>
          </p:cNvPr>
          <p:cNvSpPr txBox="1"/>
          <p:nvPr userDrawn="1"/>
        </p:nvSpPr>
        <p:spPr>
          <a:xfrm>
            <a:off x="2258945" y="2428409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Dunkelblau, Text 2</a:t>
            </a:r>
          </a:p>
          <a:p>
            <a:r>
              <a:rPr lang="de-DE" sz="1000" dirty="0"/>
              <a:t>Linienfarben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E745AA8-D335-514B-9479-648532E60E35}"/>
              </a:ext>
            </a:extLst>
          </p:cNvPr>
          <p:cNvSpPr/>
          <p:nvPr userDrawn="1"/>
        </p:nvSpPr>
        <p:spPr>
          <a:xfrm>
            <a:off x="3807148" y="1665508"/>
            <a:ext cx="720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30AE2E-F88B-F341-9188-D608854B41B3}"/>
              </a:ext>
            </a:extLst>
          </p:cNvPr>
          <p:cNvSpPr txBox="1"/>
          <p:nvPr userDrawn="1"/>
        </p:nvSpPr>
        <p:spPr>
          <a:xfrm>
            <a:off x="3807148" y="2428409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Schwarz</a:t>
            </a:r>
          </a:p>
          <a:p>
            <a:r>
              <a:rPr lang="de-DE" sz="1000" dirty="0"/>
              <a:t>Textfarbe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C4BF1D4-B687-1444-9B17-ABB72252B781}"/>
              </a:ext>
            </a:extLst>
          </p:cNvPr>
          <p:cNvSpPr/>
          <p:nvPr userDrawn="1"/>
        </p:nvSpPr>
        <p:spPr>
          <a:xfrm>
            <a:off x="710742" y="3577992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FCEBAE6-AFF2-D442-9300-BF5814FEA6E1}"/>
              </a:ext>
            </a:extLst>
          </p:cNvPr>
          <p:cNvSpPr txBox="1"/>
          <p:nvPr userDrawn="1"/>
        </p:nvSpPr>
        <p:spPr>
          <a:xfrm>
            <a:off x="710742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Orange, Akzent 3</a:t>
            </a:r>
          </a:p>
          <a:p>
            <a:r>
              <a:rPr lang="de-DE" sz="1000" dirty="0"/>
              <a:t>Region Nord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973E96E-EC8F-EE4E-920A-7E2F59C08037}"/>
              </a:ext>
            </a:extLst>
          </p:cNvPr>
          <p:cNvSpPr/>
          <p:nvPr userDrawn="1"/>
        </p:nvSpPr>
        <p:spPr>
          <a:xfrm>
            <a:off x="2258945" y="3577992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DF11BF7-34FE-A14C-B4B5-A8B15DFBCC34}"/>
              </a:ext>
            </a:extLst>
          </p:cNvPr>
          <p:cNvSpPr txBox="1"/>
          <p:nvPr userDrawn="1"/>
        </p:nvSpPr>
        <p:spPr>
          <a:xfrm>
            <a:off x="2258945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Türkis, Akzent 1</a:t>
            </a:r>
          </a:p>
          <a:p>
            <a:r>
              <a:rPr lang="de-DE" sz="1000" dirty="0"/>
              <a:t>Region Süd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EDF776-84CE-024E-8112-FAA9E0F175EC}"/>
              </a:ext>
            </a:extLst>
          </p:cNvPr>
          <p:cNvSpPr/>
          <p:nvPr userDrawn="1"/>
        </p:nvSpPr>
        <p:spPr>
          <a:xfrm>
            <a:off x="3807148" y="3577992"/>
            <a:ext cx="720000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BD0844E-7973-A24D-826A-30240E98BFC6}"/>
              </a:ext>
            </a:extLst>
          </p:cNvPr>
          <p:cNvSpPr txBox="1"/>
          <p:nvPr userDrawn="1"/>
        </p:nvSpPr>
        <p:spPr>
          <a:xfrm>
            <a:off x="3807148" y="4339051"/>
            <a:ext cx="13124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Lila, Akzent 6</a:t>
            </a:r>
          </a:p>
          <a:p>
            <a:r>
              <a:rPr lang="de-DE" sz="1000" dirty="0"/>
              <a:t>Region West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894D133-BFE5-814B-B90C-679C1EE4D8D6}"/>
              </a:ext>
            </a:extLst>
          </p:cNvPr>
          <p:cNvSpPr/>
          <p:nvPr userDrawn="1"/>
        </p:nvSpPr>
        <p:spPr>
          <a:xfrm>
            <a:off x="5355351" y="3577992"/>
            <a:ext cx="7200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3EFF8F9-2DAB-0348-9ADF-2ABBA61CB722}"/>
              </a:ext>
            </a:extLst>
          </p:cNvPr>
          <p:cNvSpPr txBox="1"/>
          <p:nvPr userDrawn="1"/>
        </p:nvSpPr>
        <p:spPr>
          <a:xfrm>
            <a:off x="5355351" y="4339051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Gelb, Standardfarbe </a:t>
            </a:r>
            <a:br>
              <a:rPr lang="de-DE" sz="1000" dirty="0"/>
            </a:br>
            <a:r>
              <a:rPr lang="de-DE" sz="1000" dirty="0"/>
              <a:t>an</a:t>
            </a:r>
            <a:r>
              <a:rPr lang="de-DE" sz="1000" baseline="0" dirty="0"/>
              <a:t> </a:t>
            </a:r>
            <a:r>
              <a:rPr lang="de-DE" sz="1000" dirty="0"/>
              <a:t>Position 4</a:t>
            </a:r>
          </a:p>
          <a:p>
            <a:r>
              <a:rPr lang="de-DE" sz="1000" dirty="0"/>
              <a:t>Region Mitte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F548008-3FEC-2A41-9792-D068F7118C35}"/>
              </a:ext>
            </a:extLst>
          </p:cNvPr>
          <p:cNvSpPr/>
          <p:nvPr userDrawn="1"/>
        </p:nvSpPr>
        <p:spPr>
          <a:xfrm>
            <a:off x="6903554" y="3577992"/>
            <a:ext cx="720000" cy="7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68ED88F-B6A4-434A-B99D-EC7186A768FD}"/>
              </a:ext>
            </a:extLst>
          </p:cNvPr>
          <p:cNvSpPr txBox="1"/>
          <p:nvPr userDrawn="1"/>
        </p:nvSpPr>
        <p:spPr>
          <a:xfrm>
            <a:off x="6903554" y="4339051"/>
            <a:ext cx="13124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Grau -25%, Hintergrund 2 </a:t>
            </a:r>
          </a:p>
          <a:p>
            <a:r>
              <a:rPr lang="de-DE" sz="1000" dirty="0"/>
              <a:t>Alle Regionen</a:t>
            </a:r>
          </a:p>
        </p:txBody>
      </p:sp>
    </p:spTree>
    <p:extLst>
      <p:ext uri="{BB962C8B-B14F-4D97-AF65-F5344CB8AC3E}">
        <p14:creationId xmlns:p14="http://schemas.microsoft.com/office/powerpoint/2010/main" val="3597589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6097F5-E296-E245-AA8D-9DFBE009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B841372D-04DB-FA4B-8E58-E6298296DE5B}"/>
              </a:ext>
            </a:extLst>
          </p:cNvPr>
          <p:cNvSpPr/>
          <p:nvPr/>
        </p:nvSpPr>
        <p:spPr>
          <a:xfrm>
            <a:off x="1297046" y="2132411"/>
            <a:ext cx="5267382" cy="1861090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34676" y="2329062"/>
            <a:ext cx="4408372" cy="345320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Vorname Name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B2A3E49-C027-884C-9FB7-EF0E2401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34226"/>
            <a:ext cx="8041307" cy="9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altLang="de-DE" sz="2400" b="1" kern="0" baseline="0" dirty="0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dirty="0">
                <a:solidFill>
                  <a:schemeClr val="tx2"/>
                </a:solidFill>
              </a:rPr>
              <a:t>Sie haben Fragen?</a:t>
            </a: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chemeClr val="tx2"/>
                </a:solidFill>
              </a:rPr>
              <a:t>Sprechen Sie uns gerne an!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E29C17E-20DE-A149-8091-541947D62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0812" y="2721600"/>
            <a:ext cx="2724150" cy="1168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E-Mail-Adresse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Telefonnummer</a:t>
            </a:r>
          </a:p>
        </p:txBody>
      </p:sp>
    </p:spTree>
    <p:extLst>
      <p:ext uri="{BB962C8B-B14F-4D97-AF65-F5344CB8AC3E}">
        <p14:creationId xmlns:p14="http://schemas.microsoft.com/office/powerpoint/2010/main" val="2056362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0000" y="1908000"/>
            <a:ext cx="10896000" cy="1620000"/>
          </a:xfrm>
        </p:spPr>
        <p:txBody>
          <a:bodyPr lIns="0" tIns="0" rIns="0" bIns="0" anchor="b"/>
          <a:lstStyle>
            <a:lvl1pPr>
              <a:defRPr sz="3400">
                <a:solidFill>
                  <a:srgbClr val="00528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0267" y="3712420"/>
            <a:ext cx="10896000" cy="396000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720000" y="6310800"/>
            <a:ext cx="9216000" cy="0"/>
          </a:xfrm>
          <a:prstGeom prst="line">
            <a:avLst/>
          </a:prstGeom>
          <a:noFill/>
          <a:ln w="254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8369" y="468001"/>
            <a:ext cx="1967999" cy="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6097F5-E296-E245-AA8D-9DFBE009C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6" name="Sechseck 5">
            <a:extLst>
              <a:ext uri="{FF2B5EF4-FFF2-40B4-BE49-F238E27FC236}">
                <a16:creationId xmlns:a16="http://schemas.microsoft.com/office/drawing/2014/main" id="{B841372D-04DB-FA4B-8E58-E6298296DE5B}"/>
              </a:ext>
            </a:extLst>
          </p:cNvPr>
          <p:cNvSpPr/>
          <p:nvPr/>
        </p:nvSpPr>
        <p:spPr>
          <a:xfrm>
            <a:off x="1297046" y="2132411"/>
            <a:ext cx="5267382" cy="1861090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34676" y="2329062"/>
            <a:ext cx="4408372" cy="345320"/>
          </a:xfrm>
        </p:spPr>
        <p:txBody>
          <a:bodyPr lIns="0" tIns="0" rIns="0" b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Vorname Name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B2A3E49-C027-884C-9FB7-EF0E24017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34226"/>
            <a:ext cx="8041307" cy="9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altLang="de-DE" sz="2400" b="1" kern="0" baseline="0" dirty="0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dirty="0">
                <a:solidFill>
                  <a:schemeClr val="tx2"/>
                </a:solidFill>
              </a:rPr>
              <a:t>Sie haben Fragen?</a:t>
            </a:r>
            <a:r>
              <a:rPr lang="de-DE" sz="2800" dirty="0">
                <a:solidFill>
                  <a:schemeClr val="tx2"/>
                </a:solidFill>
              </a:rPr>
              <a:t/>
            </a: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chemeClr val="tx2"/>
                </a:solidFill>
              </a:rPr>
              <a:t>Sprechen Sie uns gerne an!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14FA26-D833-E344-9C47-7AC5AD5E1B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3604" y="2721600"/>
            <a:ext cx="4049444" cy="114141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Position</a:t>
            </a:r>
            <a:br>
              <a:rPr lang="de-DE" dirty="0"/>
            </a:br>
            <a:r>
              <a:rPr lang="de-DE" dirty="0"/>
              <a:t>E-Mail-Adresse</a:t>
            </a:r>
            <a:br>
              <a:rPr lang="de-DE" dirty="0"/>
            </a:br>
            <a:r>
              <a:rPr lang="de-DE" dirty="0"/>
              <a:t>Telefonnummer</a:t>
            </a:r>
          </a:p>
          <a:p>
            <a:pPr lvl="0"/>
            <a:endParaRPr lang="de-DE" dirty="0"/>
          </a:p>
        </p:txBody>
      </p:sp>
      <p:grpSp>
        <p:nvGrpSpPr>
          <p:cNvPr id="12" name="Grafik 2">
            <a:extLst>
              <a:ext uri="{FF2B5EF4-FFF2-40B4-BE49-F238E27FC236}">
                <a16:creationId xmlns:a16="http://schemas.microsoft.com/office/drawing/2014/main" id="{EB5ECE0F-045F-A54A-BA70-EBA57E169A64}"/>
              </a:ext>
            </a:extLst>
          </p:cNvPr>
          <p:cNvGrpSpPr/>
          <p:nvPr userDrawn="1"/>
        </p:nvGrpSpPr>
        <p:grpSpPr>
          <a:xfrm>
            <a:off x="9686924" y="559562"/>
            <a:ext cx="2070703" cy="767588"/>
            <a:chOff x="9686924" y="559562"/>
            <a:chExt cx="2070703" cy="767588"/>
          </a:xfrm>
          <a:solidFill>
            <a:schemeClr val="tx2"/>
          </a:solidFill>
        </p:grpSpPr>
        <p:grpSp>
          <p:nvGrpSpPr>
            <p:cNvPr id="13" name="Grafik 2">
              <a:extLst>
                <a:ext uri="{FF2B5EF4-FFF2-40B4-BE49-F238E27FC236}">
                  <a16:creationId xmlns:a16="http://schemas.microsoft.com/office/drawing/2014/main" id="{E1B7BFC0-6222-A24C-BFCB-452E96E5AF58}"/>
                </a:ext>
              </a:extLst>
            </p:cNvPr>
            <p:cNvGrpSpPr/>
            <p:nvPr/>
          </p:nvGrpSpPr>
          <p:grpSpPr>
            <a:xfrm>
              <a:off x="9702955" y="1147163"/>
              <a:ext cx="1724695" cy="153517"/>
              <a:chOff x="9702955" y="1147163"/>
              <a:chExt cx="1724695" cy="153517"/>
            </a:xfrm>
            <a:grpFill/>
          </p:grpSpPr>
          <p:sp>
            <p:nvSpPr>
              <p:cNvPr id="20" name="Freihandform 19">
                <a:extLst>
                  <a:ext uri="{FF2B5EF4-FFF2-40B4-BE49-F238E27FC236}">
                    <a16:creationId xmlns:a16="http://schemas.microsoft.com/office/drawing/2014/main" id="{42F4F718-DFE2-DF40-BCBB-628498C2E6B2}"/>
                  </a:ext>
                </a:extLst>
              </p:cNvPr>
              <p:cNvSpPr/>
              <p:nvPr/>
            </p:nvSpPr>
            <p:spPr>
              <a:xfrm>
                <a:off x="9702955" y="1147163"/>
                <a:ext cx="114890" cy="153517"/>
              </a:xfrm>
              <a:custGeom>
                <a:avLst/>
                <a:gdLst>
                  <a:gd name="connsiteX0" fmla="*/ 68133 w 114890"/>
                  <a:gd name="connsiteY0" fmla="*/ 153518 h 153517"/>
                  <a:gd name="connsiteX1" fmla="*/ 0 w 114890"/>
                  <a:gd name="connsiteY1" fmla="*/ 76759 h 153517"/>
                  <a:gd name="connsiteX2" fmla="*/ 65461 w 114890"/>
                  <a:gd name="connsiteY2" fmla="*/ 0 h 153517"/>
                  <a:gd name="connsiteX3" fmla="*/ 114891 w 114890"/>
                  <a:gd name="connsiteY3" fmla="*/ 38379 h 153517"/>
                  <a:gd name="connsiteX4" fmla="*/ 100195 w 114890"/>
                  <a:gd name="connsiteY4" fmla="*/ 38379 h 153517"/>
                  <a:gd name="connsiteX5" fmla="*/ 64125 w 114890"/>
                  <a:gd name="connsiteY5" fmla="*/ 10587 h 153517"/>
                  <a:gd name="connsiteX6" fmla="*/ 14695 w 114890"/>
                  <a:gd name="connsiteY6" fmla="*/ 76759 h 153517"/>
                  <a:gd name="connsiteX7" fmla="*/ 69469 w 114890"/>
                  <a:gd name="connsiteY7" fmla="*/ 141607 h 153517"/>
                  <a:gd name="connsiteX8" fmla="*/ 104203 w 114890"/>
                  <a:gd name="connsiteY8" fmla="*/ 134990 h 153517"/>
                  <a:gd name="connsiteX9" fmla="*/ 104203 w 114890"/>
                  <a:gd name="connsiteY9" fmla="*/ 87346 h 153517"/>
                  <a:gd name="connsiteX10" fmla="*/ 65461 w 114890"/>
                  <a:gd name="connsiteY10" fmla="*/ 87346 h 153517"/>
                  <a:gd name="connsiteX11" fmla="*/ 65461 w 114890"/>
                  <a:gd name="connsiteY11" fmla="*/ 75435 h 153517"/>
                  <a:gd name="connsiteX12" fmla="*/ 114891 w 114890"/>
                  <a:gd name="connsiteY12" fmla="*/ 75435 h 153517"/>
                  <a:gd name="connsiteX13" fmla="*/ 114891 w 114890"/>
                  <a:gd name="connsiteY13" fmla="*/ 144254 h 153517"/>
                  <a:gd name="connsiteX14" fmla="*/ 68133 w 114890"/>
                  <a:gd name="connsiteY14" fmla="*/ 153518 h 15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890" h="153517">
                    <a:moveTo>
                      <a:pt x="68133" y="153518"/>
                    </a:moveTo>
                    <a:cubicBezTo>
                      <a:pt x="24047" y="153518"/>
                      <a:pt x="0" y="125726"/>
                      <a:pt x="0" y="76759"/>
                    </a:cubicBezTo>
                    <a:cubicBezTo>
                      <a:pt x="0" y="29115"/>
                      <a:pt x="25383" y="0"/>
                      <a:pt x="65461" y="0"/>
                    </a:cubicBezTo>
                    <a:cubicBezTo>
                      <a:pt x="93516" y="0"/>
                      <a:pt x="112219" y="14558"/>
                      <a:pt x="114891" y="38379"/>
                    </a:cubicBezTo>
                    <a:lnTo>
                      <a:pt x="100195" y="38379"/>
                    </a:lnTo>
                    <a:cubicBezTo>
                      <a:pt x="97523" y="21175"/>
                      <a:pt x="84164" y="10587"/>
                      <a:pt x="64125" y="10587"/>
                    </a:cubicBezTo>
                    <a:cubicBezTo>
                      <a:pt x="34734" y="10587"/>
                      <a:pt x="14695" y="35733"/>
                      <a:pt x="14695" y="76759"/>
                    </a:cubicBezTo>
                    <a:cubicBezTo>
                      <a:pt x="14695" y="117785"/>
                      <a:pt x="34734" y="141607"/>
                      <a:pt x="69469" y="141607"/>
                    </a:cubicBezTo>
                    <a:cubicBezTo>
                      <a:pt x="78820" y="141607"/>
                      <a:pt x="90844" y="138960"/>
                      <a:pt x="104203" y="134990"/>
                    </a:cubicBezTo>
                    <a:lnTo>
                      <a:pt x="104203" y="87346"/>
                    </a:lnTo>
                    <a:lnTo>
                      <a:pt x="65461" y="87346"/>
                    </a:lnTo>
                    <a:lnTo>
                      <a:pt x="65461" y="75435"/>
                    </a:lnTo>
                    <a:lnTo>
                      <a:pt x="114891" y="75435"/>
                    </a:lnTo>
                    <a:lnTo>
                      <a:pt x="114891" y="144254"/>
                    </a:lnTo>
                    <a:cubicBezTo>
                      <a:pt x="98859" y="149547"/>
                      <a:pt x="82828" y="153518"/>
                      <a:pt x="68133" y="153518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 20">
                <a:extLst>
                  <a:ext uri="{FF2B5EF4-FFF2-40B4-BE49-F238E27FC236}">
                    <a16:creationId xmlns:a16="http://schemas.microsoft.com/office/drawing/2014/main" id="{7F57EBF4-061D-DC4A-880D-572C31C198DA}"/>
                  </a:ext>
                </a:extLst>
              </p:cNvPr>
              <p:cNvSpPr/>
              <p:nvPr/>
            </p:nvSpPr>
            <p:spPr>
              <a:xfrm>
                <a:off x="9849908" y="1192160"/>
                <a:ext cx="93515" cy="108521"/>
              </a:xfrm>
              <a:custGeom>
                <a:avLst/>
                <a:gdLst>
                  <a:gd name="connsiteX0" fmla="*/ 80156 w 93515"/>
                  <a:gd name="connsiteY0" fmla="*/ 44997 h 108521"/>
                  <a:gd name="connsiteX1" fmla="*/ 48094 w 93515"/>
                  <a:gd name="connsiteY1" fmla="*/ 9264 h 108521"/>
                  <a:gd name="connsiteX2" fmla="*/ 16031 w 93515"/>
                  <a:gd name="connsiteY2" fmla="*/ 44997 h 108521"/>
                  <a:gd name="connsiteX3" fmla="*/ 80156 w 93515"/>
                  <a:gd name="connsiteY3" fmla="*/ 44997 h 108521"/>
                  <a:gd name="connsiteX4" fmla="*/ 48094 w 93515"/>
                  <a:gd name="connsiteY4" fmla="*/ 108521 h 108521"/>
                  <a:gd name="connsiteX5" fmla="*/ 0 w 93515"/>
                  <a:gd name="connsiteY5" fmla="*/ 55584 h 108521"/>
                  <a:gd name="connsiteX6" fmla="*/ 48094 w 93515"/>
                  <a:gd name="connsiteY6" fmla="*/ 0 h 108521"/>
                  <a:gd name="connsiteX7" fmla="*/ 93516 w 93515"/>
                  <a:gd name="connsiteY7" fmla="*/ 51614 h 108521"/>
                  <a:gd name="connsiteX8" fmla="*/ 93516 w 93515"/>
                  <a:gd name="connsiteY8" fmla="*/ 55584 h 108521"/>
                  <a:gd name="connsiteX9" fmla="*/ 14695 w 93515"/>
                  <a:gd name="connsiteY9" fmla="*/ 55584 h 108521"/>
                  <a:gd name="connsiteX10" fmla="*/ 49430 w 93515"/>
                  <a:gd name="connsiteY10" fmla="*/ 97934 h 108521"/>
                  <a:gd name="connsiteX11" fmla="*/ 80156 w 93515"/>
                  <a:gd name="connsiteY11" fmla="*/ 72789 h 108521"/>
                  <a:gd name="connsiteX12" fmla="*/ 93516 w 93515"/>
                  <a:gd name="connsiteY12" fmla="*/ 72789 h 108521"/>
                  <a:gd name="connsiteX13" fmla="*/ 48094 w 93515"/>
                  <a:gd name="connsiteY13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5" h="108521">
                    <a:moveTo>
                      <a:pt x="80156" y="44997"/>
                    </a:moveTo>
                    <a:cubicBezTo>
                      <a:pt x="78820" y="22498"/>
                      <a:pt x="66797" y="9264"/>
                      <a:pt x="48094" y="9264"/>
                    </a:cubicBezTo>
                    <a:cubicBezTo>
                      <a:pt x="29391" y="9264"/>
                      <a:pt x="18703" y="21175"/>
                      <a:pt x="16031" y="44997"/>
                    </a:cubicBezTo>
                    <a:lnTo>
                      <a:pt x="80156" y="44997"/>
                    </a:lnTo>
                    <a:close/>
                    <a:moveTo>
                      <a:pt x="48094" y="108521"/>
                    </a:moveTo>
                    <a:cubicBezTo>
                      <a:pt x="18703" y="108521"/>
                      <a:pt x="0" y="87346"/>
                      <a:pt x="0" y="55584"/>
                    </a:cubicBezTo>
                    <a:cubicBezTo>
                      <a:pt x="0" y="22498"/>
                      <a:pt x="18703" y="0"/>
                      <a:pt x="48094" y="0"/>
                    </a:cubicBezTo>
                    <a:cubicBezTo>
                      <a:pt x="74812" y="0"/>
                      <a:pt x="93516" y="19851"/>
                      <a:pt x="93516" y="51614"/>
                    </a:cubicBezTo>
                    <a:lnTo>
                      <a:pt x="93516" y="55584"/>
                    </a:lnTo>
                    <a:lnTo>
                      <a:pt x="14695" y="55584"/>
                    </a:lnTo>
                    <a:cubicBezTo>
                      <a:pt x="14695" y="82053"/>
                      <a:pt x="28055" y="97934"/>
                      <a:pt x="49430" y="97934"/>
                    </a:cubicBezTo>
                    <a:cubicBezTo>
                      <a:pt x="64125" y="97934"/>
                      <a:pt x="77484" y="88670"/>
                      <a:pt x="80156" y="72789"/>
                    </a:cubicBezTo>
                    <a:lnTo>
                      <a:pt x="93516" y="72789"/>
                    </a:lnTo>
                    <a:cubicBezTo>
                      <a:pt x="89508" y="95287"/>
                      <a:pt x="73477" y="108521"/>
                      <a:pt x="48094" y="108521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 21">
                <a:extLst>
                  <a:ext uri="{FF2B5EF4-FFF2-40B4-BE49-F238E27FC236}">
                    <a16:creationId xmlns:a16="http://schemas.microsoft.com/office/drawing/2014/main" id="{98198801-A7E4-6545-9515-82B7C6A31F67}"/>
                  </a:ext>
                </a:extLst>
              </p:cNvPr>
              <p:cNvSpPr/>
              <p:nvPr/>
            </p:nvSpPr>
            <p:spPr>
              <a:xfrm>
                <a:off x="9966134" y="1190836"/>
                <a:ext cx="81492" cy="108521"/>
              </a:xfrm>
              <a:custGeom>
                <a:avLst/>
                <a:gdLst>
                  <a:gd name="connsiteX0" fmla="*/ 38742 w 81492"/>
                  <a:gd name="connsiteY0" fmla="*/ 99257 h 108521"/>
                  <a:gd name="connsiteX1" fmla="*/ 68133 w 81492"/>
                  <a:gd name="connsiteY1" fmla="*/ 78082 h 108521"/>
                  <a:gd name="connsiteX2" fmla="*/ 44086 w 81492"/>
                  <a:gd name="connsiteY2" fmla="*/ 59554 h 108521"/>
                  <a:gd name="connsiteX3" fmla="*/ 14695 w 81492"/>
                  <a:gd name="connsiteY3" fmla="*/ 50290 h 108521"/>
                  <a:gd name="connsiteX4" fmla="*/ 2672 w 81492"/>
                  <a:gd name="connsiteY4" fmla="*/ 29115 h 108521"/>
                  <a:gd name="connsiteX5" fmla="*/ 40078 w 81492"/>
                  <a:gd name="connsiteY5" fmla="*/ 0 h 108521"/>
                  <a:gd name="connsiteX6" fmla="*/ 77484 w 81492"/>
                  <a:gd name="connsiteY6" fmla="*/ 27792 h 108521"/>
                  <a:gd name="connsiteX7" fmla="*/ 64125 w 81492"/>
                  <a:gd name="connsiteY7" fmla="*/ 27792 h 108521"/>
                  <a:gd name="connsiteX8" fmla="*/ 40078 w 81492"/>
                  <a:gd name="connsiteY8" fmla="*/ 9264 h 108521"/>
                  <a:gd name="connsiteX9" fmla="*/ 14695 w 81492"/>
                  <a:gd name="connsiteY9" fmla="*/ 26469 h 108521"/>
                  <a:gd name="connsiteX10" fmla="*/ 48094 w 81492"/>
                  <a:gd name="connsiteY10" fmla="*/ 46320 h 108521"/>
                  <a:gd name="connsiteX11" fmla="*/ 81492 w 81492"/>
                  <a:gd name="connsiteY11" fmla="*/ 76759 h 108521"/>
                  <a:gd name="connsiteX12" fmla="*/ 40078 w 81492"/>
                  <a:gd name="connsiteY12" fmla="*/ 108521 h 108521"/>
                  <a:gd name="connsiteX13" fmla="*/ 0 w 81492"/>
                  <a:gd name="connsiteY13" fmla="*/ 78082 h 108521"/>
                  <a:gd name="connsiteX14" fmla="*/ 13359 w 81492"/>
                  <a:gd name="connsiteY14" fmla="*/ 78082 h 108521"/>
                  <a:gd name="connsiteX15" fmla="*/ 38742 w 81492"/>
                  <a:gd name="connsiteY15" fmla="*/ 99257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92" h="108521">
                    <a:moveTo>
                      <a:pt x="38742" y="99257"/>
                    </a:moveTo>
                    <a:cubicBezTo>
                      <a:pt x="57445" y="99257"/>
                      <a:pt x="68133" y="89993"/>
                      <a:pt x="68133" y="78082"/>
                    </a:cubicBezTo>
                    <a:cubicBezTo>
                      <a:pt x="68133" y="66171"/>
                      <a:pt x="60117" y="63525"/>
                      <a:pt x="44086" y="59554"/>
                    </a:cubicBezTo>
                    <a:cubicBezTo>
                      <a:pt x="30727" y="55584"/>
                      <a:pt x="20039" y="54261"/>
                      <a:pt x="14695" y="50290"/>
                    </a:cubicBezTo>
                    <a:cubicBezTo>
                      <a:pt x="6680" y="44997"/>
                      <a:pt x="2672" y="38379"/>
                      <a:pt x="2672" y="29115"/>
                    </a:cubicBezTo>
                    <a:cubicBezTo>
                      <a:pt x="2672" y="11911"/>
                      <a:pt x="16031" y="0"/>
                      <a:pt x="40078" y="0"/>
                    </a:cubicBezTo>
                    <a:cubicBezTo>
                      <a:pt x="64125" y="0"/>
                      <a:pt x="76148" y="9264"/>
                      <a:pt x="77484" y="27792"/>
                    </a:cubicBezTo>
                    <a:lnTo>
                      <a:pt x="64125" y="27792"/>
                    </a:lnTo>
                    <a:cubicBezTo>
                      <a:pt x="62789" y="15881"/>
                      <a:pt x="54773" y="9264"/>
                      <a:pt x="40078" y="9264"/>
                    </a:cubicBezTo>
                    <a:cubicBezTo>
                      <a:pt x="24047" y="9264"/>
                      <a:pt x="14695" y="15881"/>
                      <a:pt x="14695" y="26469"/>
                    </a:cubicBezTo>
                    <a:cubicBezTo>
                      <a:pt x="14695" y="38379"/>
                      <a:pt x="26719" y="41026"/>
                      <a:pt x="48094" y="46320"/>
                    </a:cubicBezTo>
                    <a:cubicBezTo>
                      <a:pt x="70805" y="51614"/>
                      <a:pt x="81492" y="58231"/>
                      <a:pt x="81492" y="76759"/>
                    </a:cubicBezTo>
                    <a:cubicBezTo>
                      <a:pt x="81492" y="96610"/>
                      <a:pt x="65461" y="108521"/>
                      <a:pt x="40078" y="108521"/>
                    </a:cubicBezTo>
                    <a:cubicBezTo>
                      <a:pt x="14695" y="108521"/>
                      <a:pt x="1336" y="97934"/>
                      <a:pt x="0" y="78082"/>
                    </a:cubicBezTo>
                    <a:lnTo>
                      <a:pt x="13359" y="78082"/>
                    </a:lnTo>
                    <a:cubicBezTo>
                      <a:pt x="13359" y="92640"/>
                      <a:pt x="22711" y="99257"/>
                      <a:pt x="38742" y="99257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 22">
                <a:extLst>
                  <a:ext uri="{FF2B5EF4-FFF2-40B4-BE49-F238E27FC236}">
                    <a16:creationId xmlns:a16="http://schemas.microsoft.com/office/drawing/2014/main" id="{61BCBFD6-65F3-3F4B-B9F9-2A802180DCAC}"/>
                  </a:ext>
                </a:extLst>
              </p:cNvPr>
              <p:cNvSpPr/>
              <p:nvPr/>
            </p:nvSpPr>
            <p:spPr>
              <a:xfrm>
                <a:off x="10077017" y="1194807"/>
                <a:ext cx="80156" cy="105874"/>
              </a:xfrm>
              <a:custGeom>
                <a:avLst/>
                <a:gdLst>
                  <a:gd name="connsiteX0" fmla="*/ 78820 w 80156"/>
                  <a:gd name="connsiteY0" fmla="*/ 79406 h 105874"/>
                  <a:gd name="connsiteX1" fmla="*/ 80156 w 80156"/>
                  <a:gd name="connsiteY1" fmla="*/ 103227 h 105874"/>
                  <a:gd name="connsiteX2" fmla="*/ 68133 w 80156"/>
                  <a:gd name="connsiteY2" fmla="*/ 103227 h 105874"/>
                  <a:gd name="connsiteX3" fmla="*/ 68133 w 80156"/>
                  <a:gd name="connsiteY3" fmla="*/ 87346 h 105874"/>
                  <a:gd name="connsiteX4" fmla="*/ 34734 w 80156"/>
                  <a:gd name="connsiteY4" fmla="*/ 105874 h 105874"/>
                  <a:gd name="connsiteX5" fmla="*/ 0 w 80156"/>
                  <a:gd name="connsiteY5" fmla="*/ 64848 h 105874"/>
                  <a:gd name="connsiteX6" fmla="*/ 0 w 80156"/>
                  <a:gd name="connsiteY6" fmla="*/ 0 h 105874"/>
                  <a:gd name="connsiteX7" fmla="*/ 10687 w 80156"/>
                  <a:gd name="connsiteY7" fmla="*/ 0 h 105874"/>
                  <a:gd name="connsiteX8" fmla="*/ 10687 w 80156"/>
                  <a:gd name="connsiteY8" fmla="*/ 63525 h 105874"/>
                  <a:gd name="connsiteX9" fmla="*/ 34734 w 80156"/>
                  <a:gd name="connsiteY9" fmla="*/ 95287 h 105874"/>
                  <a:gd name="connsiteX10" fmla="*/ 66797 w 80156"/>
                  <a:gd name="connsiteY10" fmla="*/ 63525 h 105874"/>
                  <a:gd name="connsiteX11" fmla="*/ 66797 w 80156"/>
                  <a:gd name="connsiteY11" fmla="*/ 0 h 105874"/>
                  <a:gd name="connsiteX12" fmla="*/ 78820 w 80156"/>
                  <a:gd name="connsiteY12" fmla="*/ 0 h 105874"/>
                  <a:gd name="connsiteX13" fmla="*/ 78820 w 80156"/>
                  <a:gd name="connsiteY13" fmla="*/ 79406 h 1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156" h="105874">
                    <a:moveTo>
                      <a:pt x="78820" y="79406"/>
                    </a:moveTo>
                    <a:cubicBezTo>
                      <a:pt x="78820" y="88670"/>
                      <a:pt x="78820" y="96610"/>
                      <a:pt x="80156" y="103227"/>
                    </a:cubicBezTo>
                    <a:lnTo>
                      <a:pt x="68133" y="103227"/>
                    </a:lnTo>
                    <a:lnTo>
                      <a:pt x="68133" y="87346"/>
                    </a:lnTo>
                    <a:cubicBezTo>
                      <a:pt x="57445" y="100580"/>
                      <a:pt x="46758" y="105874"/>
                      <a:pt x="34734" y="105874"/>
                    </a:cubicBezTo>
                    <a:cubicBezTo>
                      <a:pt x="10687" y="105874"/>
                      <a:pt x="0" y="92640"/>
                      <a:pt x="0" y="64848"/>
                    </a:cubicBezTo>
                    <a:lnTo>
                      <a:pt x="0" y="0"/>
                    </a:lnTo>
                    <a:lnTo>
                      <a:pt x="10687" y="0"/>
                    </a:lnTo>
                    <a:lnTo>
                      <a:pt x="10687" y="63525"/>
                    </a:lnTo>
                    <a:cubicBezTo>
                      <a:pt x="10687" y="84699"/>
                      <a:pt x="17367" y="95287"/>
                      <a:pt x="34734" y="95287"/>
                    </a:cubicBezTo>
                    <a:cubicBezTo>
                      <a:pt x="53437" y="95287"/>
                      <a:pt x="66797" y="83376"/>
                      <a:pt x="66797" y="63525"/>
                    </a:cubicBezTo>
                    <a:lnTo>
                      <a:pt x="66797" y="0"/>
                    </a:lnTo>
                    <a:lnTo>
                      <a:pt x="78820" y="0"/>
                    </a:lnTo>
                    <a:cubicBezTo>
                      <a:pt x="78820" y="0"/>
                      <a:pt x="78820" y="79406"/>
                      <a:pt x="78820" y="79406"/>
                    </a:cubicBez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 23">
                <a:extLst>
                  <a:ext uri="{FF2B5EF4-FFF2-40B4-BE49-F238E27FC236}">
                    <a16:creationId xmlns:a16="http://schemas.microsoft.com/office/drawing/2014/main" id="{792B9AE4-7132-5745-B9C3-5E96EAEC8677}"/>
                  </a:ext>
                </a:extLst>
              </p:cNvPr>
              <p:cNvSpPr/>
              <p:nvPr/>
            </p:nvSpPr>
            <p:spPr>
              <a:xfrm>
                <a:off x="10189236" y="1192160"/>
                <a:ext cx="81492" cy="104550"/>
              </a:xfrm>
              <a:custGeom>
                <a:avLst/>
                <a:gdLst>
                  <a:gd name="connsiteX0" fmla="*/ 2672 w 81492"/>
                  <a:gd name="connsiteY0" fmla="*/ 25145 h 104550"/>
                  <a:gd name="connsiteX1" fmla="*/ 1336 w 81492"/>
                  <a:gd name="connsiteY1" fmla="*/ 1323 h 104550"/>
                  <a:gd name="connsiteX2" fmla="*/ 13359 w 81492"/>
                  <a:gd name="connsiteY2" fmla="*/ 1323 h 104550"/>
                  <a:gd name="connsiteX3" fmla="*/ 13359 w 81492"/>
                  <a:gd name="connsiteY3" fmla="*/ 18528 h 104550"/>
                  <a:gd name="connsiteX4" fmla="*/ 46758 w 81492"/>
                  <a:gd name="connsiteY4" fmla="*/ 0 h 104550"/>
                  <a:gd name="connsiteX5" fmla="*/ 81492 w 81492"/>
                  <a:gd name="connsiteY5" fmla="*/ 41026 h 104550"/>
                  <a:gd name="connsiteX6" fmla="*/ 81492 w 81492"/>
                  <a:gd name="connsiteY6" fmla="*/ 104551 h 104550"/>
                  <a:gd name="connsiteX7" fmla="*/ 68133 w 81492"/>
                  <a:gd name="connsiteY7" fmla="*/ 104551 h 104550"/>
                  <a:gd name="connsiteX8" fmla="*/ 68133 w 81492"/>
                  <a:gd name="connsiteY8" fmla="*/ 42350 h 104550"/>
                  <a:gd name="connsiteX9" fmla="*/ 44086 w 81492"/>
                  <a:gd name="connsiteY9" fmla="*/ 10587 h 104550"/>
                  <a:gd name="connsiteX10" fmla="*/ 12023 w 81492"/>
                  <a:gd name="connsiteY10" fmla="*/ 43673 h 104550"/>
                  <a:gd name="connsiteX11" fmla="*/ 12023 w 81492"/>
                  <a:gd name="connsiteY11" fmla="*/ 104551 h 104550"/>
                  <a:gd name="connsiteX12" fmla="*/ 0 w 81492"/>
                  <a:gd name="connsiteY12" fmla="*/ 104551 h 104550"/>
                  <a:gd name="connsiteX13" fmla="*/ 0 w 81492"/>
                  <a:gd name="connsiteY13" fmla="*/ 25145 h 104550"/>
                  <a:gd name="connsiteX14" fmla="*/ 2672 w 81492"/>
                  <a:gd name="connsiteY14" fmla="*/ 25145 h 10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92" h="104550">
                    <a:moveTo>
                      <a:pt x="2672" y="25145"/>
                    </a:moveTo>
                    <a:cubicBezTo>
                      <a:pt x="2672" y="15881"/>
                      <a:pt x="2672" y="7941"/>
                      <a:pt x="1336" y="1323"/>
                    </a:cubicBezTo>
                    <a:lnTo>
                      <a:pt x="13359" y="1323"/>
                    </a:lnTo>
                    <a:lnTo>
                      <a:pt x="13359" y="18528"/>
                    </a:lnTo>
                    <a:cubicBezTo>
                      <a:pt x="22711" y="6617"/>
                      <a:pt x="34734" y="0"/>
                      <a:pt x="46758" y="0"/>
                    </a:cubicBezTo>
                    <a:cubicBezTo>
                      <a:pt x="70805" y="0"/>
                      <a:pt x="81492" y="13234"/>
                      <a:pt x="81492" y="41026"/>
                    </a:cubicBezTo>
                    <a:lnTo>
                      <a:pt x="81492" y="104551"/>
                    </a:lnTo>
                    <a:lnTo>
                      <a:pt x="68133" y="104551"/>
                    </a:lnTo>
                    <a:lnTo>
                      <a:pt x="68133" y="42350"/>
                    </a:lnTo>
                    <a:cubicBezTo>
                      <a:pt x="68133" y="21175"/>
                      <a:pt x="61453" y="10587"/>
                      <a:pt x="44086" y="10587"/>
                    </a:cubicBezTo>
                    <a:cubicBezTo>
                      <a:pt x="26719" y="10587"/>
                      <a:pt x="12023" y="22498"/>
                      <a:pt x="12023" y="43673"/>
                    </a:cubicBezTo>
                    <a:lnTo>
                      <a:pt x="12023" y="104551"/>
                    </a:lnTo>
                    <a:lnTo>
                      <a:pt x="0" y="104551"/>
                    </a:lnTo>
                    <a:lnTo>
                      <a:pt x="0" y="25145"/>
                    </a:lnTo>
                    <a:lnTo>
                      <a:pt x="2672" y="25145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42885A51-03C1-1E4A-BBCB-287B5AED19E9}"/>
                  </a:ext>
                </a:extLst>
              </p:cNvPr>
              <p:cNvSpPr/>
              <p:nvPr/>
            </p:nvSpPr>
            <p:spPr>
              <a:xfrm>
                <a:off x="10304127" y="1148487"/>
                <a:ext cx="90843" cy="152194"/>
              </a:xfrm>
              <a:custGeom>
                <a:avLst/>
                <a:gdLst>
                  <a:gd name="connsiteX0" fmla="*/ 44086 w 90843"/>
                  <a:gd name="connsiteY0" fmla="*/ 54261 h 152194"/>
                  <a:gd name="connsiteX1" fmla="*/ 13359 w 90843"/>
                  <a:gd name="connsiteY1" fmla="*/ 97934 h 152194"/>
                  <a:gd name="connsiteX2" fmla="*/ 45422 w 90843"/>
                  <a:gd name="connsiteY2" fmla="*/ 141607 h 152194"/>
                  <a:gd name="connsiteX3" fmla="*/ 77484 w 90843"/>
                  <a:gd name="connsiteY3" fmla="*/ 97934 h 152194"/>
                  <a:gd name="connsiteX4" fmla="*/ 44086 w 90843"/>
                  <a:gd name="connsiteY4" fmla="*/ 54261 h 152194"/>
                  <a:gd name="connsiteX5" fmla="*/ 89508 w 90843"/>
                  <a:gd name="connsiteY5" fmla="*/ 123079 h 152194"/>
                  <a:gd name="connsiteX6" fmla="*/ 90844 w 90843"/>
                  <a:gd name="connsiteY6" fmla="*/ 149547 h 152194"/>
                  <a:gd name="connsiteX7" fmla="*/ 77484 w 90843"/>
                  <a:gd name="connsiteY7" fmla="*/ 149547 h 152194"/>
                  <a:gd name="connsiteX8" fmla="*/ 77484 w 90843"/>
                  <a:gd name="connsiteY8" fmla="*/ 132343 h 152194"/>
                  <a:gd name="connsiteX9" fmla="*/ 42750 w 90843"/>
                  <a:gd name="connsiteY9" fmla="*/ 152194 h 152194"/>
                  <a:gd name="connsiteX10" fmla="*/ 0 w 90843"/>
                  <a:gd name="connsiteY10" fmla="*/ 97934 h 152194"/>
                  <a:gd name="connsiteX11" fmla="*/ 42750 w 90843"/>
                  <a:gd name="connsiteY11" fmla="*/ 43673 h 152194"/>
                  <a:gd name="connsiteX12" fmla="*/ 77484 w 90843"/>
                  <a:gd name="connsiteY12" fmla="*/ 62201 h 152194"/>
                  <a:gd name="connsiteX13" fmla="*/ 77484 w 90843"/>
                  <a:gd name="connsiteY13" fmla="*/ 0 h 152194"/>
                  <a:gd name="connsiteX14" fmla="*/ 90844 w 90843"/>
                  <a:gd name="connsiteY14" fmla="*/ 0 h 152194"/>
                  <a:gd name="connsiteX15" fmla="*/ 89508 w 90843"/>
                  <a:gd name="connsiteY15" fmla="*/ 123079 h 152194"/>
                  <a:gd name="connsiteX16" fmla="*/ 89508 w 90843"/>
                  <a:gd name="connsiteY16" fmla="*/ 123079 h 15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843" h="152194">
                    <a:moveTo>
                      <a:pt x="44086" y="54261"/>
                    </a:moveTo>
                    <a:cubicBezTo>
                      <a:pt x="24047" y="54261"/>
                      <a:pt x="13359" y="70142"/>
                      <a:pt x="13359" y="97934"/>
                    </a:cubicBezTo>
                    <a:cubicBezTo>
                      <a:pt x="13359" y="125726"/>
                      <a:pt x="25383" y="141607"/>
                      <a:pt x="45422" y="141607"/>
                    </a:cubicBezTo>
                    <a:cubicBezTo>
                      <a:pt x="65461" y="141607"/>
                      <a:pt x="77484" y="125726"/>
                      <a:pt x="77484" y="97934"/>
                    </a:cubicBezTo>
                    <a:cubicBezTo>
                      <a:pt x="76148" y="70142"/>
                      <a:pt x="64125" y="54261"/>
                      <a:pt x="44086" y="54261"/>
                    </a:cubicBezTo>
                    <a:moveTo>
                      <a:pt x="89508" y="123079"/>
                    </a:moveTo>
                    <a:cubicBezTo>
                      <a:pt x="89508" y="125726"/>
                      <a:pt x="89508" y="133666"/>
                      <a:pt x="90844" y="149547"/>
                    </a:cubicBezTo>
                    <a:lnTo>
                      <a:pt x="77484" y="149547"/>
                    </a:lnTo>
                    <a:lnTo>
                      <a:pt x="77484" y="132343"/>
                    </a:lnTo>
                    <a:cubicBezTo>
                      <a:pt x="68133" y="145577"/>
                      <a:pt x="57445" y="152194"/>
                      <a:pt x="42750" y="152194"/>
                    </a:cubicBezTo>
                    <a:cubicBezTo>
                      <a:pt x="17367" y="152194"/>
                      <a:pt x="0" y="131019"/>
                      <a:pt x="0" y="97934"/>
                    </a:cubicBezTo>
                    <a:cubicBezTo>
                      <a:pt x="0" y="63525"/>
                      <a:pt x="17367" y="43673"/>
                      <a:pt x="42750" y="43673"/>
                    </a:cubicBezTo>
                    <a:cubicBezTo>
                      <a:pt x="57445" y="43673"/>
                      <a:pt x="68133" y="50290"/>
                      <a:pt x="77484" y="62201"/>
                    </a:cubicBezTo>
                    <a:lnTo>
                      <a:pt x="77484" y="0"/>
                    </a:lnTo>
                    <a:lnTo>
                      <a:pt x="90844" y="0"/>
                    </a:lnTo>
                    <a:lnTo>
                      <a:pt x="89508" y="123079"/>
                    </a:lnTo>
                    <a:lnTo>
                      <a:pt x="89508" y="123079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 25">
                <a:extLst>
                  <a:ext uri="{FF2B5EF4-FFF2-40B4-BE49-F238E27FC236}">
                    <a16:creationId xmlns:a16="http://schemas.microsoft.com/office/drawing/2014/main" id="{65BAB3B1-DC12-AB4F-963D-3ABBE402F876}"/>
                  </a:ext>
                </a:extLst>
              </p:cNvPr>
              <p:cNvSpPr/>
              <p:nvPr/>
            </p:nvSpPr>
            <p:spPr>
              <a:xfrm>
                <a:off x="10467111" y="1194807"/>
                <a:ext cx="94851" cy="103227"/>
              </a:xfrm>
              <a:custGeom>
                <a:avLst/>
                <a:gdLst>
                  <a:gd name="connsiteX0" fmla="*/ 0 w 94851"/>
                  <a:gd name="connsiteY0" fmla="*/ 0 h 103227"/>
                  <a:gd name="connsiteX1" fmla="*/ 13359 w 94851"/>
                  <a:gd name="connsiteY1" fmla="*/ 0 h 103227"/>
                  <a:gd name="connsiteX2" fmla="*/ 48094 w 94851"/>
                  <a:gd name="connsiteY2" fmla="*/ 86023 h 103227"/>
                  <a:gd name="connsiteX3" fmla="*/ 81492 w 94851"/>
                  <a:gd name="connsiteY3" fmla="*/ 0 h 103227"/>
                  <a:gd name="connsiteX4" fmla="*/ 94852 w 94851"/>
                  <a:gd name="connsiteY4" fmla="*/ 0 h 103227"/>
                  <a:gd name="connsiteX5" fmla="*/ 53437 w 94851"/>
                  <a:gd name="connsiteY5" fmla="*/ 103227 h 103227"/>
                  <a:gd name="connsiteX6" fmla="*/ 42750 w 94851"/>
                  <a:gd name="connsiteY6" fmla="*/ 103227 h 10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51" h="103227">
                    <a:moveTo>
                      <a:pt x="0" y="0"/>
                    </a:moveTo>
                    <a:lnTo>
                      <a:pt x="13359" y="0"/>
                    </a:lnTo>
                    <a:lnTo>
                      <a:pt x="48094" y="86023"/>
                    </a:lnTo>
                    <a:lnTo>
                      <a:pt x="81492" y="0"/>
                    </a:lnTo>
                    <a:lnTo>
                      <a:pt x="94852" y="0"/>
                    </a:lnTo>
                    <a:lnTo>
                      <a:pt x="53437" y="103227"/>
                    </a:lnTo>
                    <a:lnTo>
                      <a:pt x="42750" y="103227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 26">
                <a:extLst>
                  <a:ext uri="{FF2B5EF4-FFF2-40B4-BE49-F238E27FC236}">
                    <a16:creationId xmlns:a16="http://schemas.microsoft.com/office/drawing/2014/main" id="{1BB0AF5B-8C82-004C-8C03-D2AE74EF8549}"/>
                  </a:ext>
                </a:extLst>
              </p:cNvPr>
              <p:cNvSpPr/>
              <p:nvPr/>
            </p:nvSpPr>
            <p:spPr>
              <a:xfrm>
                <a:off x="10573986" y="1192160"/>
                <a:ext cx="93515" cy="108521"/>
              </a:xfrm>
              <a:custGeom>
                <a:avLst/>
                <a:gdLst>
                  <a:gd name="connsiteX0" fmla="*/ 81492 w 93515"/>
                  <a:gd name="connsiteY0" fmla="*/ 44997 h 108521"/>
                  <a:gd name="connsiteX1" fmla="*/ 49430 w 93515"/>
                  <a:gd name="connsiteY1" fmla="*/ 9264 h 108521"/>
                  <a:gd name="connsiteX2" fmla="*/ 17367 w 93515"/>
                  <a:gd name="connsiteY2" fmla="*/ 44997 h 108521"/>
                  <a:gd name="connsiteX3" fmla="*/ 81492 w 93515"/>
                  <a:gd name="connsiteY3" fmla="*/ 44997 h 108521"/>
                  <a:gd name="connsiteX4" fmla="*/ 48094 w 93515"/>
                  <a:gd name="connsiteY4" fmla="*/ 108521 h 108521"/>
                  <a:gd name="connsiteX5" fmla="*/ 0 w 93515"/>
                  <a:gd name="connsiteY5" fmla="*/ 55584 h 108521"/>
                  <a:gd name="connsiteX6" fmla="*/ 48094 w 93515"/>
                  <a:gd name="connsiteY6" fmla="*/ 0 h 108521"/>
                  <a:gd name="connsiteX7" fmla="*/ 93516 w 93515"/>
                  <a:gd name="connsiteY7" fmla="*/ 51614 h 108521"/>
                  <a:gd name="connsiteX8" fmla="*/ 93516 w 93515"/>
                  <a:gd name="connsiteY8" fmla="*/ 55584 h 108521"/>
                  <a:gd name="connsiteX9" fmla="*/ 14695 w 93515"/>
                  <a:gd name="connsiteY9" fmla="*/ 55584 h 108521"/>
                  <a:gd name="connsiteX10" fmla="*/ 49430 w 93515"/>
                  <a:gd name="connsiteY10" fmla="*/ 97934 h 108521"/>
                  <a:gd name="connsiteX11" fmla="*/ 80156 w 93515"/>
                  <a:gd name="connsiteY11" fmla="*/ 72789 h 108521"/>
                  <a:gd name="connsiteX12" fmla="*/ 93516 w 93515"/>
                  <a:gd name="connsiteY12" fmla="*/ 72789 h 108521"/>
                  <a:gd name="connsiteX13" fmla="*/ 48094 w 93515"/>
                  <a:gd name="connsiteY13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5" h="108521">
                    <a:moveTo>
                      <a:pt x="81492" y="44997"/>
                    </a:moveTo>
                    <a:cubicBezTo>
                      <a:pt x="80156" y="22498"/>
                      <a:pt x="68133" y="9264"/>
                      <a:pt x="49430" y="9264"/>
                    </a:cubicBezTo>
                    <a:cubicBezTo>
                      <a:pt x="30727" y="9264"/>
                      <a:pt x="20039" y="21175"/>
                      <a:pt x="17367" y="44997"/>
                    </a:cubicBezTo>
                    <a:lnTo>
                      <a:pt x="81492" y="44997"/>
                    </a:lnTo>
                    <a:close/>
                    <a:moveTo>
                      <a:pt x="48094" y="108521"/>
                    </a:moveTo>
                    <a:cubicBezTo>
                      <a:pt x="18703" y="108521"/>
                      <a:pt x="0" y="87346"/>
                      <a:pt x="0" y="55584"/>
                    </a:cubicBezTo>
                    <a:cubicBezTo>
                      <a:pt x="0" y="22498"/>
                      <a:pt x="18703" y="0"/>
                      <a:pt x="48094" y="0"/>
                    </a:cubicBezTo>
                    <a:cubicBezTo>
                      <a:pt x="74812" y="0"/>
                      <a:pt x="93516" y="19851"/>
                      <a:pt x="93516" y="51614"/>
                    </a:cubicBezTo>
                    <a:lnTo>
                      <a:pt x="93516" y="55584"/>
                    </a:lnTo>
                    <a:lnTo>
                      <a:pt x="14695" y="55584"/>
                    </a:lnTo>
                    <a:cubicBezTo>
                      <a:pt x="14695" y="82053"/>
                      <a:pt x="28055" y="97934"/>
                      <a:pt x="49430" y="97934"/>
                    </a:cubicBezTo>
                    <a:cubicBezTo>
                      <a:pt x="64125" y="97934"/>
                      <a:pt x="77484" y="88670"/>
                      <a:pt x="80156" y="72789"/>
                    </a:cubicBezTo>
                    <a:lnTo>
                      <a:pt x="93516" y="72789"/>
                    </a:lnTo>
                    <a:cubicBezTo>
                      <a:pt x="90844" y="95287"/>
                      <a:pt x="73477" y="108521"/>
                      <a:pt x="48094" y="108521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BCFBF684-C106-6442-8809-E6F53519319D}"/>
                  </a:ext>
                </a:extLst>
              </p:cNvPr>
              <p:cNvSpPr/>
              <p:nvPr/>
            </p:nvSpPr>
            <p:spPr>
              <a:xfrm>
                <a:off x="10695556" y="1193483"/>
                <a:ext cx="50765" cy="104550"/>
              </a:xfrm>
              <a:custGeom>
                <a:avLst/>
                <a:gdLst>
                  <a:gd name="connsiteX0" fmla="*/ 1336 w 50765"/>
                  <a:gd name="connsiteY0" fmla="*/ 25145 h 104550"/>
                  <a:gd name="connsiteX1" fmla="*/ 0 w 50765"/>
                  <a:gd name="connsiteY1" fmla="*/ 0 h 104550"/>
                  <a:gd name="connsiteX2" fmla="*/ 13359 w 50765"/>
                  <a:gd name="connsiteY2" fmla="*/ 0 h 104550"/>
                  <a:gd name="connsiteX3" fmla="*/ 14695 w 50765"/>
                  <a:gd name="connsiteY3" fmla="*/ 15881 h 104550"/>
                  <a:gd name="connsiteX4" fmla="*/ 44086 w 50765"/>
                  <a:gd name="connsiteY4" fmla="*/ 0 h 104550"/>
                  <a:gd name="connsiteX5" fmla="*/ 50766 w 50765"/>
                  <a:gd name="connsiteY5" fmla="*/ 0 h 104550"/>
                  <a:gd name="connsiteX6" fmla="*/ 50766 w 50765"/>
                  <a:gd name="connsiteY6" fmla="*/ 11911 h 104550"/>
                  <a:gd name="connsiteX7" fmla="*/ 44086 w 50765"/>
                  <a:gd name="connsiteY7" fmla="*/ 11911 h 104550"/>
                  <a:gd name="connsiteX8" fmla="*/ 16031 w 50765"/>
                  <a:gd name="connsiteY8" fmla="*/ 43673 h 104550"/>
                  <a:gd name="connsiteX9" fmla="*/ 16031 w 50765"/>
                  <a:gd name="connsiteY9" fmla="*/ 104551 h 104550"/>
                  <a:gd name="connsiteX10" fmla="*/ 2672 w 50765"/>
                  <a:gd name="connsiteY10" fmla="*/ 104551 h 104550"/>
                  <a:gd name="connsiteX11" fmla="*/ 1336 w 50765"/>
                  <a:gd name="connsiteY11" fmla="*/ 25145 h 104550"/>
                  <a:gd name="connsiteX12" fmla="*/ 1336 w 50765"/>
                  <a:gd name="connsiteY12" fmla="*/ 25145 h 10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65" h="104550">
                    <a:moveTo>
                      <a:pt x="1336" y="25145"/>
                    </a:moveTo>
                    <a:cubicBezTo>
                      <a:pt x="1336" y="21175"/>
                      <a:pt x="1336" y="13234"/>
                      <a:pt x="0" y="0"/>
                    </a:cubicBezTo>
                    <a:lnTo>
                      <a:pt x="13359" y="0"/>
                    </a:lnTo>
                    <a:lnTo>
                      <a:pt x="14695" y="15881"/>
                    </a:lnTo>
                    <a:cubicBezTo>
                      <a:pt x="20039" y="5294"/>
                      <a:pt x="29391" y="0"/>
                      <a:pt x="44086" y="0"/>
                    </a:cubicBezTo>
                    <a:cubicBezTo>
                      <a:pt x="46758" y="0"/>
                      <a:pt x="48094" y="0"/>
                      <a:pt x="50766" y="0"/>
                    </a:cubicBezTo>
                    <a:lnTo>
                      <a:pt x="50766" y="11911"/>
                    </a:lnTo>
                    <a:cubicBezTo>
                      <a:pt x="48094" y="11911"/>
                      <a:pt x="45422" y="11911"/>
                      <a:pt x="44086" y="11911"/>
                    </a:cubicBezTo>
                    <a:cubicBezTo>
                      <a:pt x="26719" y="11911"/>
                      <a:pt x="16031" y="23822"/>
                      <a:pt x="16031" y="43673"/>
                    </a:cubicBezTo>
                    <a:lnTo>
                      <a:pt x="16031" y="104551"/>
                    </a:lnTo>
                    <a:lnTo>
                      <a:pt x="2672" y="104551"/>
                    </a:lnTo>
                    <a:lnTo>
                      <a:pt x="1336" y="25145"/>
                    </a:lnTo>
                    <a:lnTo>
                      <a:pt x="1336" y="25145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 28">
                <a:extLst>
                  <a:ext uri="{FF2B5EF4-FFF2-40B4-BE49-F238E27FC236}">
                    <a16:creationId xmlns:a16="http://schemas.microsoft.com/office/drawing/2014/main" id="{4919E37D-FA4D-B34E-B551-0F5E98645FFB}"/>
                  </a:ext>
                </a:extLst>
              </p:cNvPr>
              <p:cNvSpPr/>
              <p:nvPr/>
            </p:nvSpPr>
            <p:spPr>
              <a:xfrm>
                <a:off x="10763689" y="1190836"/>
                <a:ext cx="81492" cy="108521"/>
              </a:xfrm>
              <a:custGeom>
                <a:avLst/>
                <a:gdLst>
                  <a:gd name="connsiteX0" fmla="*/ 38742 w 81492"/>
                  <a:gd name="connsiteY0" fmla="*/ 99257 h 108521"/>
                  <a:gd name="connsiteX1" fmla="*/ 68133 w 81492"/>
                  <a:gd name="connsiteY1" fmla="*/ 78082 h 108521"/>
                  <a:gd name="connsiteX2" fmla="*/ 44086 w 81492"/>
                  <a:gd name="connsiteY2" fmla="*/ 59554 h 108521"/>
                  <a:gd name="connsiteX3" fmla="*/ 14695 w 81492"/>
                  <a:gd name="connsiteY3" fmla="*/ 50290 h 108521"/>
                  <a:gd name="connsiteX4" fmla="*/ 2672 w 81492"/>
                  <a:gd name="connsiteY4" fmla="*/ 29115 h 108521"/>
                  <a:gd name="connsiteX5" fmla="*/ 40078 w 81492"/>
                  <a:gd name="connsiteY5" fmla="*/ 0 h 108521"/>
                  <a:gd name="connsiteX6" fmla="*/ 77484 w 81492"/>
                  <a:gd name="connsiteY6" fmla="*/ 27792 h 108521"/>
                  <a:gd name="connsiteX7" fmla="*/ 64125 w 81492"/>
                  <a:gd name="connsiteY7" fmla="*/ 27792 h 108521"/>
                  <a:gd name="connsiteX8" fmla="*/ 40078 w 81492"/>
                  <a:gd name="connsiteY8" fmla="*/ 9264 h 108521"/>
                  <a:gd name="connsiteX9" fmla="*/ 14695 w 81492"/>
                  <a:gd name="connsiteY9" fmla="*/ 26469 h 108521"/>
                  <a:gd name="connsiteX10" fmla="*/ 48094 w 81492"/>
                  <a:gd name="connsiteY10" fmla="*/ 46320 h 108521"/>
                  <a:gd name="connsiteX11" fmla="*/ 81492 w 81492"/>
                  <a:gd name="connsiteY11" fmla="*/ 76759 h 108521"/>
                  <a:gd name="connsiteX12" fmla="*/ 40078 w 81492"/>
                  <a:gd name="connsiteY12" fmla="*/ 108521 h 108521"/>
                  <a:gd name="connsiteX13" fmla="*/ 0 w 81492"/>
                  <a:gd name="connsiteY13" fmla="*/ 78082 h 108521"/>
                  <a:gd name="connsiteX14" fmla="*/ 13359 w 81492"/>
                  <a:gd name="connsiteY14" fmla="*/ 78082 h 108521"/>
                  <a:gd name="connsiteX15" fmla="*/ 38742 w 81492"/>
                  <a:gd name="connsiteY15" fmla="*/ 99257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92" h="108521">
                    <a:moveTo>
                      <a:pt x="38742" y="99257"/>
                    </a:moveTo>
                    <a:cubicBezTo>
                      <a:pt x="57445" y="99257"/>
                      <a:pt x="68133" y="89993"/>
                      <a:pt x="68133" y="78082"/>
                    </a:cubicBezTo>
                    <a:cubicBezTo>
                      <a:pt x="68133" y="66171"/>
                      <a:pt x="60117" y="63525"/>
                      <a:pt x="44086" y="59554"/>
                    </a:cubicBezTo>
                    <a:cubicBezTo>
                      <a:pt x="30727" y="55584"/>
                      <a:pt x="20039" y="54261"/>
                      <a:pt x="14695" y="50290"/>
                    </a:cubicBezTo>
                    <a:cubicBezTo>
                      <a:pt x="6680" y="44997"/>
                      <a:pt x="2672" y="38379"/>
                      <a:pt x="2672" y="29115"/>
                    </a:cubicBezTo>
                    <a:cubicBezTo>
                      <a:pt x="2672" y="11911"/>
                      <a:pt x="16031" y="0"/>
                      <a:pt x="40078" y="0"/>
                    </a:cubicBezTo>
                    <a:cubicBezTo>
                      <a:pt x="64125" y="0"/>
                      <a:pt x="76148" y="9264"/>
                      <a:pt x="77484" y="27792"/>
                    </a:cubicBezTo>
                    <a:lnTo>
                      <a:pt x="64125" y="27792"/>
                    </a:lnTo>
                    <a:cubicBezTo>
                      <a:pt x="62789" y="15881"/>
                      <a:pt x="54773" y="9264"/>
                      <a:pt x="40078" y="9264"/>
                    </a:cubicBezTo>
                    <a:cubicBezTo>
                      <a:pt x="24047" y="9264"/>
                      <a:pt x="14695" y="15881"/>
                      <a:pt x="14695" y="26469"/>
                    </a:cubicBezTo>
                    <a:cubicBezTo>
                      <a:pt x="14695" y="38379"/>
                      <a:pt x="26719" y="41026"/>
                      <a:pt x="48094" y="46320"/>
                    </a:cubicBezTo>
                    <a:cubicBezTo>
                      <a:pt x="70805" y="51614"/>
                      <a:pt x="81492" y="58231"/>
                      <a:pt x="81492" y="76759"/>
                    </a:cubicBezTo>
                    <a:cubicBezTo>
                      <a:pt x="81492" y="96610"/>
                      <a:pt x="65461" y="108521"/>
                      <a:pt x="40078" y="108521"/>
                    </a:cubicBezTo>
                    <a:cubicBezTo>
                      <a:pt x="14695" y="108521"/>
                      <a:pt x="0" y="97934"/>
                      <a:pt x="0" y="78082"/>
                    </a:cubicBezTo>
                    <a:lnTo>
                      <a:pt x="13359" y="78082"/>
                    </a:lnTo>
                    <a:cubicBezTo>
                      <a:pt x="12023" y="92640"/>
                      <a:pt x="21375" y="99257"/>
                      <a:pt x="38742" y="99257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 29">
                <a:extLst>
                  <a:ext uri="{FF2B5EF4-FFF2-40B4-BE49-F238E27FC236}">
                    <a16:creationId xmlns:a16="http://schemas.microsoft.com/office/drawing/2014/main" id="{72C9B29C-237C-2348-8C7F-68DDAF825A04}"/>
                  </a:ext>
                </a:extLst>
              </p:cNvPr>
              <p:cNvSpPr/>
              <p:nvPr/>
            </p:nvSpPr>
            <p:spPr>
              <a:xfrm>
                <a:off x="10871900" y="1148487"/>
                <a:ext cx="16031" cy="149547"/>
              </a:xfrm>
              <a:custGeom>
                <a:avLst/>
                <a:gdLst>
                  <a:gd name="connsiteX0" fmla="*/ 0 w 16031"/>
                  <a:gd name="connsiteY0" fmla="*/ 46320 h 149547"/>
                  <a:gd name="connsiteX1" fmla="*/ 13359 w 16031"/>
                  <a:gd name="connsiteY1" fmla="*/ 46320 h 149547"/>
                  <a:gd name="connsiteX2" fmla="*/ 13359 w 16031"/>
                  <a:gd name="connsiteY2" fmla="*/ 149547 h 149547"/>
                  <a:gd name="connsiteX3" fmla="*/ 0 w 16031"/>
                  <a:gd name="connsiteY3" fmla="*/ 149547 h 149547"/>
                  <a:gd name="connsiteX4" fmla="*/ 0 w 16031"/>
                  <a:gd name="connsiteY4" fmla="*/ 46320 h 149547"/>
                  <a:gd name="connsiteX5" fmla="*/ 0 w 16031"/>
                  <a:gd name="connsiteY5" fmla="*/ 0 h 149547"/>
                  <a:gd name="connsiteX6" fmla="*/ 16031 w 16031"/>
                  <a:gd name="connsiteY6" fmla="*/ 0 h 149547"/>
                  <a:gd name="connsiteX7" fmla="*/ 16031 w 16031"/>
                  <a:gd name="connsiteY7" fmla="*/ 17205 h 149547"/>
                  <a:gd name="connsiteX8" fmla="*/ 0 w 16031"/>
                  <a:gd name="connsiteY8" fmla="*/ 17205 h 149547"/>
                  <a:gd name="connsiteX9" fmla="*/ 0 w 16031"/>
                  <a:gd name="connsiteY9" fmla="*/ 0 h 14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31" h="149547">
                    <a:moveTo>
                      <a:pt x="0" y="46320"/>
                    </a:moveTo>
                    <a:lnTo>
                      <a:pt x="13359" y="46320"/>
                    </a:lnTo>
                    <a:lnTo>
                      <a:pt x="13359" y="149547"/>
                    </a:lnTo>
                    <a:lnTo>
                      <a:pt x="0" y="149547"/>
                    </a:lnTo>
                    <a:lnTo>
                      <a:pt x="0" y="46320"/>
                    </a:lnTo>
                    <a:close/>
                    <a:moveTo>
                      <a:pt x="0" y="0"/>
                    </a:moveTo>
                    <a:lnTo>
                      <a:pt x="16031" y="0"/>
                    </a:lnTo>
                    <a:lnTo>
                      <a:pt x="16031" y="17205"/>
                    </a:lnTo>
                    <a:lnTo>
                      <a:pt x="0" y="172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 30">
                <a:extLst>
                  <a:ext uri="{FF2B5EF4-FFF2-40B4-BE49-F238E27FC236}">
                    <a16:creationId xmlns:a16="http://schemas.microsoft.com/office/drawing/2014/main" id="{D8558143-2907-D645-83EC-F7AAD519AD22}"/>
                  </a:ext>
                </a:extLst>
              </p:cNvPr>
              <p:cNvSpPr/>
              <p:nvPr/>
            </p:nvSpPr>
            <p:spPr>
              <a:xfrm>
                <a:off x="10915986" y="1192160"/>
                <a:ext cx="84164" cy="108521"/>
              </a:xfrm>
              <a:custGeom>
                <a:avLst/>
                <a:gdLst>
                  <a:gd name="connsiteX0" fmla="*/ 45422 w 84164"/>
                  <a:gd name="connsiteY0" fmla="*/ 108521 h 108521"/>
                  <a:gd name="connsiteX1" fmla="*/ 0 w 84164"/>
                  <a:gd name="connsiteY1" fmla="*/ 55584 h 108521"/>
                  <a:gd name="connsiteX2" fmla="*/ 45422 w 84164"/>
                  <a:gd name="connsiteY2" fmla="*/ 0 h 108521"/>
                  <a:gd name="connsiteX3" fmla="*/ 84164 w 84164"/>
                  <a:gd name="connsiteY3" fmla="*/ 34409 h 108521"/>
                  <a:gd name="connsiteX4" fmla="*/ 69469 w 84164"/>
                  <a:gd name="connsiteY4" fmla="*/ 34409 h 108521"/>
                  <a:gd name="connsiteX5" fmla="*/ 44086 w 84164"/>
                  <a:gd name="connsiteY5" fmla="*/ 9264 h 108521"/>
                  <a:gd name="connsiteX6" fmla="*/ 12023 w 84164"/>
                  <a:gd name="connsiteY6" fmla="*/ 54261 h 108521"/>
                  <a:gd name="connsiteX7" fmla="*/ 44086 w 84164"/>
                  <a:gd name="connsiteY7" fmla="*/ 96610 h 108521"/>
                  <a:gd name="connsiteX8" fmla="*/ 70805 w 84164"/>
                  <a:gd name="connsiteY8" fmla="*/ 74112 h 108521"/>
                  <a:gd name="connsiteX9" fmla="*/ 84164 w 84164"/>
                  <a:gd name="connsiteY9" fmla="*/ 74112 h 108521"/>
                  <a:gd name="connsiteX10" fmla="*/ 45422 w 84164"/>
                  <a:gd name="connsiteY10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164" h="108521">
                    <a:moveTo>
                      <a:pt x="45422" y="108521"/>
                    </a:moveTo>
                    <a:cubicBezTo>
                      <a:pt x="17367" y="108521"/>
                      <a:pt x="0" y="88670"/>
                      <a:pt x="0" y="55584"/>
                    </a:cubicBezTo>
                    <a:cubicBezTo>
                      <a:pt x="0" y="19851"/>
                      <a:pt x="16031" y="0"/>
                      <a:pt x="45422" y="0"/>
                    </a:cubicBezTo>
                    <a:cubicBezTo>
                      <a:pt x="69469" y="0"/>
                      <a:pt x="84164" y="13234"/>
                      <a:pt x="84164" y="34409"/>
                    </a:cubicBezTo>
                    <a:lnTo>
                      <a:pt x="69469" y="34409"/>
                    </a:lnTo>
                    <a:cubicBezTo>
                      <a:pt x="68133" y="18528"/>
                      <a:pt x="57445" y="9264"/>
                      <a:pt x="44086" y="9264"/>
                    </a:cubicBezTo>
                    <a:cubicBezTo>
                      <a:pt x="24047" y="9264"/>
                      <a:pt x="12023" y="25145"/>
                      <a:pt x="12023" y="54261"/>
                    </a:cubicBezTo>
                    <a:cubicBezTo>
                      <a:pt x="12023" y="82053"/>
                      <a:pt x="22711" y="96610"/>
                      <a:pt x="44086" y="96610"/>
                    </a:cubicBezTo>
                    <a:cubicBezTo>
                      <a:pt x="58781" y="96610"/>
                      <a:pt x="68133" y="88670"/>
                      <a:pt x="70805" y="74112"/>
                    </a:cubicBezTo>
                    <a:lnTo>
                      <a:pt x="84164" y="74112"/>
                    </a:lnTo>
                    <a:cubicBezTo>
                      <a:pt x="82828" y="95287"/>
                      <a:pt x="68133" y="108521"/>
                      <a:pt x="45422" y="108521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 31">
                <a:extLst>
                  <a:ext uri="{FF2B5EF4-FFF2-40B4-BE49-F238E27FC236}">
                    <a16:creationId xmlns:a16="http://schemas.microsoft.com/office/drawing/2014/main" id="{4EBD4FC8-DDAF-5446-B19B-127F8FA11262}"/>
                  </a:ext>
                </a:extLst>
              </p:cNvPr>
              <p:cNvSpPr/>
              <p:nvPr/>
            </p:nvSpPr>
            <p:spPr>
              <a:xfrm>
                <a:off x="11028205" y="1149810"/>
                <a:ext cx="81492" cy="148223"/>
              </a:xfrm>
              <a:custGeom>
                <a:avLst/>
                <a:gdLst>
                  <a:gd name="connsiteX0" fmla="*/ 1336 w 81492"/>
                  <a:gd name="connsiteY0" fmla="*/ 0 h 148223"/>
                  <a:gd name="connsiteX1" fmla="*/ 13359 w 81492"/>
                  <a:gd name="connsiteY1" fmla="*/ 0 h 148223"/>
                  <a:gd name="connsiteX2" fmla="*/ 13359 w 81492"/>
                  <a:gd name="connsiteY2" fmla="*/ 62201 h 148223"/>
                  <a:gd name="connsiteX3" fmla="*/ 46758 w 81492"/>
                  <a:gd name="connsiteY3" fmla="*/ 43673 h 148223"/>
                  <a:gd name="connsiteX4" fmla="*/ 81492 w 81492"/>
                  <a:gd name="connsiteY4" fmla="*/ 84699 h 148223"/>
                  <a:gd name="connsiteX5" fmla="*/ 81492 w 81492"/>
                  <a:gd name="connsiteY5" fmla="*/ 148224 h 148223"/>
                  <a:gd name="connsiteX6" fmla="*/ 68133 w 81492"/>
                  <a:gd name="connsiteY6" fmla="*/ 148224 h 148223"/>
                  <a:gd name="connsiteX7" fmla="*/ 68133 w 81492"/>
                  <a:gd name="connsiteY7" fmla="*/ 86023 h 148223"/>
                  <a:gd name="connsiteX8" fmla="*/ 44086 w 81492"/>
                  <a:gd name="connsiteY8" fmla="*/ 54261 h 148223"/>
                  <a:gd name="connsiteX9" fmla="*/ 12023 w 81492"/>
                  <a:gd name="connsiteY9" fmla="*/ 87346 h 148223"/>
                  <a:gd name="connsiteX10" fmla="*/ 12023 w 81492"/>
                  <a:gd name="connsiteY10" fmla="*/ 148224 h 148223"/>
                  <a:gd name="connsiteX11" fmla="*/ 0 w 81492"/>
                  <a:gd name="connsiteY11" fmla="*/ 148224 h 148223"/>
                  <a:gd name="connsiteX12" fmla="*/ 0 w 81492"/>
                  <a:gd name="connsiteY12" fmla="*/ 0 h 148223"/>
                  <a:gd name="connsiteX13" fmla="*/ 1336 w 81492"/>
                  <a:gd name="connsiteY13" fmla="*/ 0 h 14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492" h="148223">
                    <a:moveTo>
                      <a:pt x="1336" y="0"/>
                    </a:moveTo>
                    <a:lnTo>
                      <a:pt x="13359" y="0"/>
                    </a:lnTo>
                    <a:lnTo>
                      <a:pt x="13359" y="62201"/>
                    </a:lnTo>
                    <a:cubicBezTo>
                      <a:pt x="22711" y="50290"/>
                      <a:pt x="33398" y="43673"/>
                      <a:pt x="46758" y="43673"/>
                    </a:cubicBezTo>
                    <a:cubicBezTo>
                      <a:pt x="70805" y="43673"/>
                      <a:pt x="81492" y="56907"/>
                      <a:pt x="81492" y="84699"/>
                    </a:cubicBezTo>
                    <a:lnTo>
                      <a:pt x="81492" y="148224"/>
                    </a:lnTo>
                    <a:lnTo>
                      <a:pt x="68133" y="148224"/>
                    </a:lnTo>
                    <a:lnTo>
                      <a:pt x="68133" y="86023"/>
                    </a:lnTo>
                    <a:cubicBezTo>
                      <a:pt x="68133" y="64848"/>
                      <a:pt x="61453" y="54261"/>
                      <a:pt x="44086" y="54261"/>
                    </a:cubicBezTo>
                    <a:cubicBezTo>
                      <a:pt x="25383" y="54261"/>
                      <a:pt x="12023" y="67495"/>
                      <a:pt x="12023" y="87346"/>
                    </a:cubicBezTo>
                    <a:lnTo>
                      <a:pt x="12023" y="148224"/>
                    </a:lnTo>
                    <a:lnTo>
                      <a:pt x="0" y="148224"/>
                    </a:lnTo>
                    <a:lnTo>
                      <a:pt x="0" y="0"/>
                    </a:lnTo>
                    <a:lnTo>
                      <a:pt x="1336" y="0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 32">
                <a:extLst>
                  <a:ext uri="{FF2B5EF4-FFF2-40B4-BE49-F238E27FC236}">
                    <a16:creationId xmlns:a16="http://schemas.microsoft.com/office/drawing/2014/main" id="{8FF6F2D2-479A-DA42-B844-B222165529DB}"/>
                  </a:ext>
                </a:extLst>
              </p:cNvPr>
              <p:cNvSpPr/>
              <p:nvPr/>
            </p:nvSpPr>
            <p:spPr>
              <a:xfrm>
                <a:off x="11140423" y="1192160"/>
                <a:ext cx="93515" cy="108521"/>
              </a:xfrm>
              <a:custGeom>
                <a:avLst/>
                <a:gdLst>
                  <a:gd name="connsiteX0" fmla="*/ 80156 w 93515"/>
                  <a:gd name="connsiteY0" fmla="*/ 44997 h 108521"/>
                  <a:gd name="connsiteX1" fmla="*/ 48094 w 93515"/>
                  <a:gd name="connsiteY1" fmla="*/ 9264 h 108521"/>
                  <a:gd name="connsiteX2" fmla="*/ 16031 w 93515"/>
                  <a:gd name="connsiteY2" fmla="*/ 44997 h 108521"/>
                  <a:gd name="connsiteX3" fmla="*/ 80156 w 93515"/>
                  <a:gd name="connsiteY3" fmla="*/ 44997 h 108521"/>
                  <a:gd name="connsiteX4" fmla="*/ 48094 w 93515"/>
                  <a:gd name="connsiteY4" fmla="*/ 108521 h 108521"/>
                  <a:gd name="connsiteX5" fmla="*/ 0 w 93515"/>
                  <a:gd name="connsiteY5" fmla="*/ 55584 h 108521"/>
                  <a:gd name="connsiteX6" fmla="*/ 48094 w 93515"/>
                  <a:gd name="connsiteY6" fmla="*/ 0 h 108521"/>
                  <a:gd name="connsiteX7" fmla="*/ 93516 w 93515"/>
                  <a:gd name="connsiteY7" fmla="*/ 51614 h 108521"/>
                  <a:gd name="connsiteX8" fmla="*/ 93516 w 93515"/>
                  <a:gd name="connsiteY8" fmla="*/ 55584 h 108521"/>
                  <a:gd name="connsiteX9" fmla="*/ 14695 w 93515"/>
                  <a:gd name="connsiteY9" fmla="*/ 55584 h 108521"/>
                  <a:gd name="connsiteX10" fmla="*/ 49430 w 93515"/>
                  <a:gd name="connsiteY10" fmla="*/ 97934 h 108521"/>
                  <a:gd name="connsiteX11" fmla="*/ 80156 w 93515"/>
                  <a:gd name="connsiteY11" fmla="*/ 72789 h 108521"/>
                  <a:gd name="connsiteX12" fmla="*/ 93516 w 93515"/>
                  <a:gd name="connsiteY12" fmla="*/ 72789 h 108521"/>
                  <a:gd name="connsiteX13" fmla="*/ 48094 w 93515"/>
                  <a:gd name="connsiteY13" fmla="*/ 108521 h 10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5" h="108521">
                    <a:moveTo>
                      <a:pt x="80156" y="44997"/>
                    </a:moveTo>
                    <a:cubicBezTo>
                      <a:pt x="78820" y="22498"/>
                      <a:pt x="66797" y="9264"/>
                      <a:pt x="48094" y="9264"/>
                    </a:cubicBezTo>
                    <a:cubicBezTo>
                      <a:pt x="29391" y="9264"/>
                      <a:pt x="18703" y="21175"/>
                      <a:pt x="16031" y="44997"/>
                    </a:cubicBezTo>
                    <a:lnTo>
                      <a:pt x="80156" y="44997"/>
                    </a:lnTo>
                    <a:close/>
                    <a:moveTo>
                      <a:pt x="48094" y="108521"/>
                    </a:moveTo>
                    <a:cubicBezTo>
                      <a:pt x="18703" y="108521"/>
                      <a:pt x="0" y="87346"/>
                      <a:pt x="0" y="55584"/>
                    </a:cubicBezTo>
                    <a:cubicBezTo>
                      <a:pt x="0" y="22498"/>
                      <a:pt x="18703" y="0"/>
                      <a:pt x="48094" y="0"/>
                    </a:cubicBezTo>
                    <a:cubicBezTo>
                      <a:pt x="74812" y="0"/>
                      <a:pt x="93516" y="19851"/>
                      <a:pt x="93516" y="51614"/>
                    </a:cubicBezTo>
                    <a:lnTo>
                      <a:pt x="93516" y="55584"/>
                    </a:lnTo>
                    <a:lnTo>
                      <a:pt x="14695" y="55584"/>
                    </a:lnTo>
                    <a:cubicBezTo>
                      <a:pt x="14695" y="82053"/>
                      <a:pt x="28055" y="97934"/>
                      <a:pt x="49430" y="97934"/>
                    </a:cubicBezTo>
                    <a:cubicBezTo>
                      <a:pt x="64125" y="97934"/>
                      <a:pt x="77484" y="88670"/>
                      <a:pt x="80156" y="72789"/>
                    </a:cubicBezTo>
                    <a:lnTo>
                      <a:pt x="93516" y="72789"/>
                    </a:lnTo>
                    <a:cubicBezTo>
                      <a:pt x="89508" y="95287"/>
                      <a:pt x="73477" y="108521"/>
                      <a:pt x="48094" y="108521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 33">
                <a:extLst>
                  <a:ext uri="{FF2B5EF4-FFF2-40B4-BE49-F238E27FC236}">
                    <a16:creationId xmlns:a16="http://schemas.microsoft.com/office/drawing/2014/main" id="{09FF75F8-F118-3048-876F-F367B54C38C6}"/>
                  </a:ext>
                </a:extLst>
              </p:cNvPr>
              <p:cNvSpPr/>
              <p:nvPr/>
            </p:nvSpPr>
            <p:spPr>
              <a:xfrm>
                <a:off x="11261994" y="1193483"/>
                <a:ext cx="50765" cy="104550"/>
              </a:xfrm>
              <a:custGeom>
                <a:avLst/>
                <a:gdLst>
                  <a:gd name="connsiteX0" fmla="*/ 1336 w 50765"/>
                  <a:gd name="connsiteY0" fmla="*/ 25145 h 104550"/>
                  <a:gd name="connsiteX1" fmla="*/ 0 w 50765"/>
                  <a:gd name="connsiteY1" fmla="*/ 0 h 104550"/>
                  <a:gd name="connsiteX2" fmla="*/ 13359 w 50765"/>
                  <a:gd name="connsiteY2" fmla="*/ 0 h 104550"/>
                  <a:gd name="connsiteX3" fmla="*/ 14695 w 50765"/>
                  <a:gd name="connsiteY3" fmla="*/ 15881 h 104550"/>
                  <a:gd name="connsiteX4" fmla="*/ 44086 w 50765"/>
                  <a:gd name="connsiteY4" fmla="*/ 0 h 104550"/>
                  <a:gd name="connsiteX5" fmla="*/ 50766 w 50765"/>
                  <a:gd name="connsiteY5" fmla="*/ 0 h 104550"/>
                  <a:gd name="connsiteX6" fmla="*/ 50766 w 50765"/>
                  <a:gd name="connsiteY6" fmla="*/ 11911 h 104550"/>
                  <a:gd name="connsiteX7" fmla="*/ 44086 w 50765"/>
                  <a:gd name="connsiteY7" fmla="*/ 11911 h 104550"/>
                  <a:gd name="connsiteX8" fmla="*/ 16031 w 50765"/>
                  <a:gd name="connsiteY8" fmla="*/ 43673 h 104550"/>
                  <a:gd name="connsiteX9" fmla="*/ 16031 w 50765"/>
                  <a:gd name="connsiteY9" fmla="*/ 104551 h 104550"/>
                  <a:gd name="connsiteX10" fmla="*/ 2672 w 50765"/>
                  <a:gd name="connsiteY10" fmla="*/ 104551 h 104550"/>
                  <a:gd name="connsiteX11" fmla="*/ 1336 w 50765"/>
                  <a:gd name="connsiteY11" fmla="*/ 25145 h 104550"/>
                  <a:gd name="connsiteX12" fmla="*/ 1336 w 50765"/>
                  <a:gd name="connsiteY12" fmla="*/ 25145 h 10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65" h="104550">
                    <a:moveTo>
                      <a:pt x="1336" y="25145"/>
                    </a:moveTo>
                    <a:cubicBezTo>
                      <a:pt x="1336" y="21175"/>
                      <a:pt x="1336" y="13234"/>
                      <a:pt x="0" y="0"/>
                    </a:cubicBezTo>
                    <a:lnTo>
                      <a:pt x="13359" y="0"/>
                    </a:lnTo>
                    <a:lnTo>
                      <a:pt x="14695" y="15881"/>
                    </a:lnTo>
                    <a:cubicBezTo>
                      <a:pt x="20039" y="5294"/>
                      <a:pt x="29391" y="0"/>
                      <a:pt x="44086" y="0"/>
                    </a:cubicBezTo>
                    <a:cubicBezTo>
                      <a:pt x="46758" y="0"/>
                      <a:pt x="48094" y="0"/>
                      <a:pt x="50766" y="0"/>
                    </a:cubicBezTo>
                    <a:lnTo>
                      <a:pt x="50766" y="11911"/>
                    </a:lnTo>
                    <a:cubicBezTo>
                      <a:pt x="48094" y="11911"/>
                      <a:pt x="45422" y="11911"/>
                      <a:pt x="44086" y="11911"/>
                    </a:cubicBezTo>
                    <a:cubicBezTo>
                      <a:pt x="26719" y="11911"/>
                      <a:pt x="16031" y="23822"/>
                      <a:pt x="16031" y="43673"/>
                    </a:cubicBezTo>
                    <a:lnTo>
                      <a:pt x="16031" y="104551"/>
                    </a:lnTo>
                    <a:lnTo>
                      <a:pt x="2672" y="104551"/>
                    </a:lnTo>
                    <a:lnTo>
                      <a:pt x="1336" y="25145"/>
                    </a:lnTo>
                    <a:lnTo>
                      <a:pt x="1336" y="25145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 34">
                <a:extLst>
                  <a:ext uri="{FF2B5EF4-FFF2-40B4-BE49-F238E27FC236}">
                    <a16:creationId xmlns:a16="http://schemas.microsoft.com/office/drawing/2014/main" id="{24EC30B1-2FCE-1742-9DB6-1606579A8483}"/>
                  </a:ext>
                </a:extLst>
              </p:cNvPr>
              <p:cNvSpPr/>
              <p:nvPr/>
            </p:nvSpPr>
            <p:spPr>
              <a:xfrm>
                <a:off x="11326119" y="1168338"/>
                <a:ext cx="58781" cy="132342"/>
              </a:xfrm>
              <a:custGeom>
                <a:avLst/>
                <a:gdLst>
                  <a:gd name="connsiteX0" fmla="*/ 48094 w 58781"/>
                  <a:gd name="connsiteY0" fmla="*/ 120432 h 132342"/>
                  <a:gd name="connsiteX1" fmla="*/ 58781 w 58781"/>
                  <a:gd name="connsiteY1" fmla="*/ 119108 h 132342"/>
                  <a:gd name="connsiteX2" fmla="*/ 58781 w 58781"/>
                  <a:gd name="connsiteY2" fmla="*/ 131019 h 132342"/>
                  <a:gd name="connsiteX3" fmla="*/ 44086 w 58781"/>
                  <a:gd name="connsiteY3" fmla="*/ 132343 h 132342"/>
                  <a:gd name="connsiteX4" fmla="*/ 20039 w 58781"/>
                  <a:gd name="connsiteY4" fmla="*/ 108521 h 132342"/>
                  <a:gd name="connsiteX5" fmla="*/ 20039 w 58781"/>
                  <a:gd name="connsiteY5" fmla="*/ 35733 h 132342"/>
                  <a:gd name="connsiteX6" fmla="*/ 0 w 58781"/>
                  <a:gd name="connsiteY6" fmla="*/ 35733 h 132342"/>
                  <a:gd name="connsiteX7" fmla="*/ 0 w 58781"/>
                  <a:gd name="connsiteY7" fmla="*/ 26469 h 132342"/>
                  <a:gd name="connsiteX8" fmla="*/ 20039 w 58781"/>
                  <a:gd name="connsiteY8" fmla="*/ 26469 h 132342"/>
                  <a:gd name="connsiteX9" fmla="*/ 20039 w 58781"/>
                  <a:gd name="connsiteY9" fmla="*/ 5294 h 132342"/>
                  <a:gd name="connsiteX10" fmla="*/ 33398 w 58781"/>
                  <a:gd name="connsiteY10" fmla="*/ 0 h 132342"/>
                  <a:gd name="connsiteX11" fmla="*/ 33398 w 58781"/>
                  <a:gd name="connsiteY11" fmla="*/ 26469 h 132342"/>
                  <a:gd name="connsiteX12" fmla="*/ 56109 w 58781"/>
                  <a:gd name="connsiteY12" fmla="*/ 26469 h 132342"/>
                  <a:gd name="connsiteX13" fmla="*/ 56109 w 58781"/>
                  <a:gd name="connsiteY13" fmla="*/ 35733 h 132342"/>
                  <a:gd name="connsiteX14" fmla="*/ 33398 w 58781"/>
                  <a:gd name="connsiteY14" fmla="*/ 35733 h 132342"/>
                  <a:gd name="connsiteX15" fmla="*/ 33398 w 58781"/>
                  <a:gd name="connsiteY15" fmla="*/ 101904 h 132342"/>
                  <a:gd name="connsiteX16" fmla="*/ 48094 w 58781"/>
                  <a:gd name="connsiteY16" fmla="*/ 120432 h 13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81" h="132342">
                    <a:moveTo>
                      <a:pt x="48094" y="120432"/>
                    </a:moveTo>
                    <a:cubicBezTo>
                      <a:pt x="52102" y="120432"/>
                      <a:pt x="54774" y="120432"/>
                      <a:pt x="58781" y="119108"/>
                    </a:cubicBezTo>
                    <a:lnTo>
                      <a:pt x="58781" y="131019"/>
                    </a:lnTo>
                    <a:cubicBezTo>
                      <a:pt x="53437" y="132343"/>
                      <a:pt x="48094" y="132343"/>
                      <a:pt x="44086" y="132343"/>
                    </a:cubicBezTo>
                    <a:cubicBezTo>
                      <a:pt x="28055" y="132343"/>
                      <a:pt x="20039" y="124402"/>
                      <a:pt x="20039" y="108521"/>
                    </a:cubicBezTo>
                    <a:lnTo>
                      <a:pt x="20039" y="35733"/>
                    </a:lnTo>
                    <a:lnTo>
                      <a:pt x="0" y="35733"/>
                    </a:lnTo>
                    <a:lnTo>
                      <a:pt x="0" y="26469"/>
                    </a:lnTo>
                    <a:lnTo>
                      <a:pt x="20039" y="26469"/>
                    </a:lnTo>
                    <a:lnTo>
                      <a:pt x="20039" y="5294"/>
                    </a:lnTo>
                    <a:lnTo>
                      <a:pt x="33398" y="0"/>
                    </a:lnTo>
                    <a:lnTo>
                      <a:pt x="33398" y="26469"/>
                    </a:lnTo>
                    <a:lnTo>
                      <a:pt x="56109" y="26469"/>
                    </a:lnTo>
                    <a:lnTo>
                      <a:pt x="56109" y="35733"/>
                    </a:lnTo>
                    <a:lnTo>
                      <a:pt x="33398" y="35733"/>
                    </a:lnTo>
                    <a:lnTo>
                      <a:pt x="33398" y="101904"/>
                    </a:lnTo>
                    <a:cubicBezTo>
                      <a:pt x="33398" y="115138"/>
                      <a:pt x="36070" y="120432"/>
                      <a:pt x="48094" y="120432"/>
                    </a:cubicBezTo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 35">
                <a:extLst>
                  <a:ext uri="{FF2B5EF4-FFF2-40B4-BE49-F238E27FC236}">
                    <a16:creationId xmlns:a16="http://schemas.microsoft.com/office/drawing/2014/main" id="{77961055-781C-F94A-8C4F-19FBA3067F7F}"/>
                  </a:ext>
                </a:extLst>
              </p:cNvPr>
              <p:cNvSpPr/>
              <p:nvPr/>
            </p:nvSpPr>
            <p:spPr>
              <a:xfrm>
                <a:off x="11411619" y="1279506"/>
                <a:ext cx="16031" cy="18527"/>
              </a:xfrm>
              <a:custGeom>
                <a:avLst/>
                <a:gdLst>
                  <a:gd name="connsiteX0" fmla="*/ 0 w 16031"/>
                  <a:gd name="connsiteY0" fmla="*/ 0 h 18527"/>
                  <a:gd name="connsiteX1" fmla="*/ 16031 w 16031"/>
                  <a:gd name="connsiteY1" fmla="*/ 0 h 18527"/>
                  <a:gd name="connsiteX2" fmla="*/ 16031 w 16031"/>
                  <a:gd name="connsiteY2" fmla="*/ 18528 h 18527"/>
                  <a:gd name="connsiteX3" fmla="*/ 0 w 16031"/>
                  <a:gd name="connsiteY3" fmla="*/ 18528 h 1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1" h="18527">
                    <a:moveTo>
                      <a:pt x="0" y="0"/>
                    </a:moveTo>
                    <a:lnTo>
                      <a:pt x="16031" y="0"/>
                    </a:lnTo>
                    <a:lnTo>
                      <a:pt x="16031" y="18528"/>
                    </a:lnTo>
                    <a:lnTo>
                      <a:pt x="0" y="18528"/>
                    </a:lnTo>
                    <a:close/>
                  </a:path>
                </a:pathLst>
              </a:custGeom>
              <a:grpFill/>
              <a:ln w="133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id="{76E2144E-E7C8-1B4F-A600-48197DDE627C}"/>
                </a:ext>
              </a:extLst>
            </p:cNvPr>
            <p:cNvSpPr/>
            <p:nvPr/>
          </p:nvSpPr>
          <p:spPr>
            <a:xfrm>
              <a:off x="9721658" y="584707"/>
              <a:ext cx="329976" cy="501579"/>
            </a:xfrm>
            <a:custGeom>
              <a:avLst/>
              <a:gdLst>
                <a:gd name="connsiteX0" fmla="*/ 149625 w 329976"/>
                <a:gd name="connsiteY0" fmla="*/ 240864 h 501579"/>
                <a:gd name="connsiteX1" fmla="*/ 281883 w 329976"/>
                <a:gd name="connsiteY1" fmla="*/ 140283 h 501579"/>
                <a:gd name="connsiteX2" fmla="*/ 146953 w 329976"/>
                <a:gd name="connsiteY2" fmla="*/ 41026 h 501579"/>
                <a:gd name="connsiteX3" fmla="*/ 45422 w 329976"/>
                <a:gd name="connsiteY3" fmla="*/ 41026 h 501579"/>
                <a:gd name="connsiteX4" fmla="*/ 45422 w 329976"/>
                <a:gd name="connsiteY4" fmla="*/ 242187 h 501579"/>
                <a:gd name="connsiteX5" fmla="*/ 149625 w 329976"/>
                <a:gd name="connsiteY5" fmla="*/ 242187 h 501579"/>
                <a:gd name="connsiteX6" fmla="*/ 149625 w 329976"/>
                <a:gd name="connsiteY6" fmla="*/ 240864 h 501579"/>
                <a:gd name="connsiteX7" fmla="*/ 0 w 329976"/>
                <a:gd name="connsiteY7" fmla="*/ 0 h 501579"/>
                <a:gd name="connsiteX8" fmla="*/ 120234 w 329976"/>
                <a:gd name="connsiteY8" fmla="*/ 0 h 501579"/>
                <a:gd name="connsiteX9" fmla="*/ 269859 w 329976"/>
                <a:gd name="connsiteY9" fmla="*/ 26469 h 501579"/>
                <a:gd name="connsiteX10" fmla="*/ 329977 w 329976"/>
                <a:gd name="connsiteY10" fmla="*/ 137636 h 501579"/>
                <a:gd name="connsiteX11" fmla="*/ 130922 w 329976"/>
                <a:gd name="connsiteY11" fmla="*/ 281890 h 501579"/>
                <a:gd name="connsiteX12" fmla="*/ 45422 w 329976"/>
                <a:gd name="connsiteY12" fmla="*/ 281890 h 501579"/>
                <a:gd name="connsiteX13" fmla="*/ 45422 w 329976"/>
                <a:gd name="connsiteY13" fmla="*/ 501579 h 501579"/>
                <a:gd name="connsiteX14" fmla="*/ 0 w 329976"/>
                <a:gd name="connsiteY14" fmla="*/ 501579 h 501579"/>
                <a:gd name="connsiteX15" fmla="*/ 0 w 329976"/>
                <a:gd name="connsiteY15" fmla="*/ 0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76" h="501579">
                  <a:moveTo>
                    <a:pt x="149625" y="240864"/>
                  </a:moveTo>
                  <a:cubicBezTo>
                    <a:pt x="237797" y="240864"/>
                    <a:pt x="281883" y="209102"/>
                    <a:pt x="281883" y="140283"/>
                  </a:cubicBezTo>
                  <a:cubicBezTo>
                    <a:pt x="281883" y="67495"/>
                    <a:pt x="239133" y="41026"/>
                    <a:pt x="146953" y="41026"/>
                  </a:cubicBezTo>
                  <a:lnTo>
                    <a:pt x="45422" y="41026"/>
                  </a:lnTo>
                  <a:lnTo>
                    <a:pt x="45422" y="242187"/>
                  </a:lnTo>
                  <a:lnTo>
                    <a:pt x="149625" y="242187"/>
                  </a:lnTo>
                  <a:lnTo>
                    <a:pt x="149625" y="240864"/>
                  </a:lnTo>
                  <a:close/>
                  <a:moveTo>
                    <a:pt x="0" y="0"/>
                  </a:moveTo>
                  <a:lnTo>
                    <a:pt x="120234" y="0"/>
                  </a:lnTo>
                  <a:cubicBezTo>
                    <a:pt x="185695" y="0"/>
                    <a:pt x="233789" y="2647"/>
                    <a:pt x="269859" y="26469"/>
                  </a:cubicBezTo>
                  <a:cubicBezTo>
                    <a:pt x="308602" y="51614"/>
                    <a:pt x="329977" y="92640"/>
                    <a:pt x="329977" y="137636"/>
                  </a:cubicBezTo>
                  <a:cubicBezTo>
                    <a:pt x="329977" y="234247"/>
                    <a:pt x="263180" y="281890"/>
                    <a:pt x="130922" y="281890"/>
                  </a:cubicBezTo>
                  <a:lnTo>
                    <a:pt x="45422" y="281890"/>
                  </a:lnTo>
                  <a:lnTo>
                    <a:pt x="45422" y="501579"/>
                  </a:lnTo>
                  <a:lnTo>
                    <a:pt x="0" y="5015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C253AF05-4C27-CA41-B68F-1CD1ABF5EAA1}"/>
                </a:ext>
              </a:extLst>
            </p:cNvPr>
            <p:cNvSpPr/>
            <p:nvPr/>
          </p:nvSpPr>
          <p:spPr>
            <a:xfrm>
              <a:off x="10090377" y="584707"/>
              <a:ext cx="340664" cy="501579"/>
            </a:xfrm>
            <a:custGeom>
              <a:avLst/>
              <a:gdLst>
                <a:gd name="connsiteX0" fmla="*/ 153633 w 340664"/>
                <a:gd name="connsiteY0" fmla="*/ 460553 h 501579"/>
                <a:gd name="connsiteX1" fmla="*/ 291234 w 340664"/>
                <a:gd name="connsiteY1" fmla="*/ 362619 h 501579"/>
                <a:gd name="connsiteX2" fmla="*/ 145617 w 340664"/>
                <a:gd name="connsiteY2" fmla="*/ 259392 h 501579"/>
                <a:gd name="connsiteX3" fmla="*/ 44086 w 340664"/>
                <a:gd name="connsiteY3" fmla="*/ 259392 h 501579"/>
                <a:gd name="connsiteX4" fmla="*/ 44086 w 340664"/>
                <a:gd name="connsiteY4" fmla="*/ 460553 h 501579"/>
                <a:gd name="connsiteX5" fmla="*/ 153633 w 340664"/>
                <a:gd name="connsiteY5" fmla="*/ 460553 h 501579"/>
                <a:gd name="connsiteX6" fmla="*/ 133594 w 340664"/>
                <a:gd name="connsiteY6" fmla="*/ 222336 h 501579"/>
                <a:gd name="connsiteX7" fmla="*/ 269859 w 340664"/>
                <a:gd name="connsiteY7" fmla="*/ 128372 h 501579"/>
                <a:gd name="connsiteX8" fmla="*/ 134930 w 340664"/>
                <a:gd name="connsiteY8" fmla="*/ 41026 h 501579"/>
                <a:gd name="connsiteX9" fmla="*/ 44086 w 340664"/>
                <a:gd name="connsiteY9" fmla="*/ 41026 h 501579"/>
                <a:gd name="connsiteX10" fmla="*/ 44086 w 340664"/>
                <a:gd name="connsiteY10" fmla="*/ 223659 h 501579"/>
                <a:gd name="connsiteX11" fmla="*/ 133594 w 340664"/>
                <a:gd name="connsiteY11" fmla="*/ 223659 h 501579"/>
                <a:gd name="connsiteX12" fmla="*/ 133594 w 340664"/>
                <a:gd name="connsiteY12" fmla="*/ 222336 h 501579"/>
                <a:gd name="connsiteX13" fmla="*/ 0 w 340664"/>
                <a:gd name="connsiteY13" fmla="*/ 0 h 501579"/>
                <a:gd name="connsiteX14" fmla="*/ 128250 w 340664"/>
                <a:gd name="connsiteY14" fmla="*/ 0 h 501579"/>
                <a:gd name="connsiteX15" fmla="*/ 317953 w 340664"/>
                <a:gd name="connsiteY15" fmla="*/ 127049 h 501579"/>
                <a:gd name="connsiteX16" fmla="*/ 223102 w 340664"/>
                <a:gd name="connsiteY16" fmla="*/ 238217 h 501579"/>
                <a:gd name="connsiteX17" fmla="*/ 340664 w 340664"/>
                <a:gd name="connsiteY17" fmla="*/ 362619 h 501579"/>
                <a:gd name="connsiteX18" fmla="*/ 138937 w 340664"/>
                <a:gd name="connsiteY18" fmla="*/ 501579 h 501579"/>
                <a:gd name="connsiteX19" fmla="*/ 0 w 340664"/>
                <a:gd name="connsiteY19" fmla="*/ 501579 h 501579"/>
                <a:gd name="connsiteX20" fmla="*/ 0 w 340664"/>
                <a:gd name="connsiteY20" fmla="*/ 0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0664" h="501579">
                  <a:moveTo>
                    <a:pt x="153633" y="460553"/>
                  </a:moveTo>
                  <a:cubicBezTo>
                    <a:pt x="243141" y="460553"/>
                    <a:pt x="291234" y="420850"/>
                    <a:pt x="291234" y="362619"/>
                  </a:cubicBezTo>
                  <a:cubicBezTo>
                    <a:pt x="291234" y="291154"/>
                    <a:pt x="243141" y="259392"/>
                    <a:pt x="145617" y="259392"/>
                  </a:cubicBezTo>
                  <a:lnTo>
                    <a:pt x="44086" y="259392"/>
                  </a:lnTo>
                  <a:lnTo>
                    <a:pt x="44086" y="460553"/>
                  </a:lnTo>
                  <a:lnTo>
                    <a:pt x="153633" y="460553"/>
                  </a:lnTo>
                  <a:close/>
                  <a:moveTo>
                    <a:pt x="133594" y="222336"/>
                  </a:moveTo>
                  <a:cubicBezTo>
                    <a:pt x="227109" y="222336"/>
                    <a:pt x="269859" y="197191"/>
                    <a:pt x="269859" y="128372"/>
                  </a:cubicBezTo>
                  <a:cubicBezTo>
                    <a:pt x="269859" y="67495"/>
                    <a:pt x="225773" y="41026"/>
                    <a:pt x="134930" y="41026"/>
                  </a:cubicBezTo>
                  <a:lnTo>
                    <a:pt x="44086" y="41026"/>
                  </a:lnTo>
                  <a:lnTo>
                    <a:pt x="44086" y="223659"/>
                  </a:lnTo>
                  <a:lnTo>
                    <a:pt x="133594" y="223659"/>
                  </a:lnTo>
                  <a:lnTo>
                    <a:pt x="133594" y="222336"/>
                  </a:lnTo>
                  <a:close/>
                  <a:moveTo>
                    <a:pt x="0" y="0"/>
                  </a:moveTo>
                  <a:lnTo>
                    <a:pt x="128250" y="0"/>
                  </a:lnTo>
                  <a:cubicBezTo>
                    <a:pt x="255164" y="0"/>
                    <a:pt x="317953" y="42350"/>
                    <a:pt x="317953" y="127049"/>
                  </a:cubicBezTo>
                  <a:cubicBezTo>
                    <a:pt x="317953" y="182633"/>
                    <a:pt x="284555" y="223659"/>
                    <a:pt x="223102" y="238217"/>
                  </a:cubicBezTo>
                  <a:cubicBezTo>
                    <a:pt x="297914" y="251451"/>
                    <a:pt x="340664" y="297771"/>
                    <a:pt x="340664" y="362619"/>
                  </a:cubicBezTo>
                  <a:cubicBezTo>
                    <a:pt x="340664" y="452612"/>
                    <a:pt x="272531" y="501579"/>
                    <a:pt x="138937" y="501579"/>
                  </a:cubicBezTo>
                  <a:lnTo>
                    <a:pt x="0" y="5015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8DCDBC03-58CA-4B42-8FC4-809D48653B34}"/>
                </a:ext>
              </a:extLst>
            </p:cNvPr>
            <p:cNvSpPr/>
            <p:nvPr/>
          </p:nvSpPr>
          <p:spPr>
            <a:xfrm>
              <a:off x="10467111" y="727637"/>
              <a:ext cx="316617" cy="366589"/>
            </a:xfrm>
            <a:custGeom>
              <a:avLst/>
              <a:gdLst>
                <a:gd name="connsiteX0" fmla="*/ 269859 w 316617"/>
                <a:gd name="connsiteY0" fmla="*/ 154841 h 366589"/>
                <a:gd name="connsiteX1" fmla="*/ 158977 w 316617"/>
                <a:gd name="connsiteY1" fmla="*/ 34409 h 366589"/>
                <a:gd name="connsiteX2" fmla="*/ 48094 w 316617"/>
                <a:gd name="connsiteY2" fmla="*/ 154841 h 366589"/>
                <a:gd name="connsiteX3" fmla="*/ 269859 w 316617"/>
                <a:gd name="connsiteY3" fmla="*/ 154841 h 366589"/>
                <a:gd name="connsiteX4" fmla="*/ 160312 w 316617"/>
                <a:gd name="connsiteY4" fmla="*/ 366589 h 366589"/>
                <a:gd name="connsiteX5" fmla="*/ 0 w 316617"/>
                <a:gd name="connsiteY5" fmla="*/ 186603 h 366589"/>
                <a:gd name="connsiteX6" fmla="*/ 162984 w 316617"/>
                <a:gd name="connsiteY6" fmla="*/ 0 h 366589"/>
                <a:gd name="connsiteX7" fmla="*/ 316617 w 316617"/>
                <a:gd name="connsiteY7" fmla="*/ 176016 h 366589"/>
                <a:gd name="connsiteX8" fmla="*/ 316617 w 316617"/>
                <a:gd name="connsiteY8" fmla="*/ 187927 h 366589"/>
                <a:gd name="connsiteX9" fmla="*/ 48094 w 316617"/>
                <a:gd name="connsiteY9" fmla="*/ 187927 h 366589"/>
                <a:gd name="connsiteX10" fmla="*/ 165656 w 316617"/>
                <a:gd name="connsiteY10" fmla="*/ 330857 h 366589"/>
                <a:gd name="connsiteX11" fmla="*/ 268523 w 316617"/>
                <a:gd name="connsiteY11" fmla="*/ 247481 h 366589"/>
                <a:gd name="connsiteX12" fmla="*/ 311273 w 316617"/>
                <a:gd name="connsiteY12" fmla="*/ 247481 h 366589"/>
                <a:gd name="connsiteX13" fmla="*/ 160312 w 316617"/>
                <a:gd name="connsiteY13" fmla="*/ 366589 h 3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17" h="366589">
                  <a:moveTo>
                    <a:pt x="269859" y="154841"/>
                  </a:moveTo>
                  <a:cubicBezTo>
                    <a:pt x="265852" y="78082"/>
                    <a:pt x="223102" y="34409"/>
                    <a:pt x="158977" y="34409"/>
                  </a:cubicBezTo>
                  <a:cubicBezTo>
                    <a:pt x="97523" y="34409"/>
                    <a:pt x="58781" y="75435"/>
                    <a:pt x="48094" y="154841"/>
                  </a:cubicBezTo>
                  <a:lnTo>
                    <a:pt x="269859" y="154841"/>
                  </a:lnTo>
                  <a:close/>
                  <a:moveTo>
                    <a:pt x="160312" y="366589"/>
                  </a:moveTo>
                  <a:cubicBezTo>
                    <a:pt x="62789" y="366589"/>
                    <a:pt x="0" y="296448"/>
                    <a:pt x="0" y="186603"/>
                  </a:cubicBezTo>
                  <a:cubicBezTo>
                    <a:pt x="0" y="74112"/>
                    <a:pt x="65461" y="0"/>
                    <a:pt x="162984" y="0"/>
                  </a:cubicBezTo>
                  <a:cubicBezTo>
                    <a:pt x="255164" y="0"/>
                    <a:pt x="316617" y="67495"/>
                    <a:pt x="316617" y="176016"/>
                  </a:cubicBezTo>
                  <a:lnTo>
                    <a:pt x="316617" y="187927"/>
                  </a:lnTo>
                  <a:lnTo>
                    <a:pt x="48094" y="187927"/>
                  </a:lnTo>
                  <a:cubicBezTo>
                    <a:pt x="48094" y="279243"/>
                    <a:pt x="92180" y="330857"/>
                    <a:pt x="165656" y="330857"/>
                  </a:cubicBezTo>
                  <a:cubicBezTo>
                    <a:pt x="217758" y="330857"/>
                    <a:pt x="259172" y="297771"/>
                    <a:pt x="268523" y="247481"/>
                  </a:cubicBezTo>
                  <a:lnTo>
                    <a:pt x="311273" y="247481"/>
                  </a:lnTo>
                  <a:cubicBezTo>
                    <a:pt x="300586" y="322916"/>
                    <a:pt x="244476" y="366589"/>
                    <a:pt x="160312" y="366589"/>
                  </a:cubicBezTo>
                </a:path>
              </a:pathLst>
            </a:custGeom>
            <a:grpFill/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C5730B52-85E7-0347-BE79-7FA3220D0273}"/>
                </a:ext>
              </a:extLst>
            </p:cNvPr>
            <p:cNvSpPr/>
            <p:nvPr/>
          </p:nvSpPr>
          <p:spPr>
            <a:xfrm>
              <a:off x="10811783" y="727637"/>
              <a:ext cx="276539" cy="366589"/>
            </a:xfrm>
            <a:custGeom>
              <a:avLst/>
              <a:gdLst>
                <a:gd name="connsiteX0" fmla="*/ 177680 w 276539"/>
                <a:gd name="connsiteY0" fmla="*/ 178663 h 366589"/>
                <a:gd name="connsiteX1" fmla="*/ 42750 w 276539"/>
                <a:gd name="connsiteY1" fmla="*/ 260715 h 366589"/>
                <a:gd name="connsiteX2" fmla="*/ 122906 w 276539"/>
                <a:gd name="connsiteY2" fmla="*/ 330857 h 366589"/>
                <a:gd name="connsiteX3" fmla="*/ 229781 w 276539"/>
                <a:gd name="connsiteY3" fmla="*/ 228953 h 366589"/>
                <a:gd name="connsiteX4" fmla="*/ 229781 w 276539"/>
                <a:gd name="connsiteY4" fmla="*/ 178663 h 366589"/>
                <a:gd name="connsiteX5" fmla="*/ 177680 w 276539"/>
                <a:gd name="connsiteY5" fmla="*/ 178663 h 366589"/>
                <a:gd name="connsiteX6" fmla="*/ 232453 w 276539"/>
                <a:gd name="connsiteY6" fmla="*/ 300418 h 366589"/>
                <a:gd name="connsiteX7" fmla="*/ 114891 w 276539"/>
                <a:gd name="connsiteY7" fmla="*/ 366589 h 366589"/>
                <a:gd name="connsiteX8" fmla="*/ 0 w 276539"/>
                <a:gd name="connsiteY8" fmla="*/ 260715 h 366589"/>
                <a:gd name="connsiteX9" fmla="*/ 166992 w 276539"/>
                <a:gd name="connsiteY9" fmla="*/ 145577 h 366589"/>
                <a:gd name="connsiteX10" fmla="*/ 227109 w 276539"/>
                <a:gd name="connsiteY10" fmla="*/ 145577 h 366589"/>
                <a:gd name="connsiteX11" fmla="*/ 227109 w 276539"/>
                <a:gd name="connsiteY11" fmla="*/ 104551 h 366589"/>
                <a:gd name="connsiteX12" fmla="*/ 142945 w 276539"/>
                <a:gd name="connsiteY12" fmla="*/ 33086 h 366589"/>
                <a:gd name="connsiteX13" fmla="*/ 57445 w 276539"/>
                <a:gd name="connsiteY13" fmla="*/ 95287 h 366589"/>
                <a:gd name="connsiteX14" fmla="*/ 13359 w 276539"/>
                <a:gd name="connsiteY14" fmla="*/ 95287 h 366589"/>
                <a:gd name="connsiteX15" fmla="*/ 141609 w 276539"/>
                <a:gd name="connsiteY15" fmla="*/ 0 h 366589"/>
                <a:gd name="connsiteX16" fmla="*/ 236461 w 276539"/>
                <a:gd name="connsiteY16" fmla="*/ 26469 h 366589"/>
                <a:gd name="connsiteX17" fmla="*/ 271195 w 276539"/>
                <a:gd name="connsiteY17" fmla="*/ 138960 h 366589"/>
                <a:gd name="connsiteX18" fmla="*/ 271195 w 276539"/>
                <a:gd name="connsiteY18" fmla="*/ 291154 h 366589"/>
                <a:gd name="connsiteX19" fmla="*/ 276539 w 276539"/>
                <a:gd name="connsiteY19" fmla="*/ 357325 h 366589"/>
                <a:gd name="connsiteX20" fmla="*/ 233789 w 276539"/>
                <a:gd name="connsiteY20" fmla="*/ 357325 h 366589"/>
                <a:gd name="connsiteX21" fmla="*/ 232453 w 276539"/>
                <a:gd name="connsiteY21" fmla="*/ 300418 h 36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539" h="366589">
                  <a:moveTo>
                    <a:pt x="177680" y="178663"/>
                  </a:moveTo>
                  <a:cubicBezTo>
                    <a:pt x="88172" y="178663"/>
                    <a:pt x="42750" y="210425"/>
                    <a:pt x="42750" y="260715"/>
                  </a:cubicBezTo>
                  <a:cubicBezTo>
                    <a:pt x="42750" y="301742"/>
                    <a:pt x="72141" y="330857"/>
                    <a:pt x="122906" y="330857"/>
                  </a:cubicBezTo>
                  <a:cubicBezTo>
                    <a:pt x="185695" y="330857"/>
                    <a:pt x="229781" y="285860"/>
                    <a:pt x="229781" y="228953"/>
                  </a:cubicBezTo>
                  <a:lnTo>
                    <a:pt x="229781" y="178663"/>
                  </a:lnTo>
                  <a:lnTo>
                    <a:pt x="177680" y="178663"/>
                  </a:lnTo>
                  <a:close/>
                  <a:moveTo>
                    <a:pt x="232453" y="300418"/>
                  </a:moveTo>
                  <a:cubicBezTo>
                    <a:pt x="207070" y="344091"/>
                    <a:pt x="165656" y="366589"/>
                    <a:pt x="114891" y="366589"/>
                  </a:cubicBezTo>
                  <a:cubicBezTo>
                    <a:pt x="44086" y="366589"/>
                    <a:pt x="0" y="325563"/>
                    <a:pt x="0" y="260715"/>
                  </a:cubicBezTo>
                  <a:cubicBezTo>
                    <a:pt x="0" y="191897"/>
                    <a:pt x="60117" y="145577"/>
                    <a:pt x="166992" y="145577"/>
                  </a:cubicBezTo>
                  <a:lnTo>
                    <a:pt x="227109" y="145577"/>
                  </a:lnTo>
                  <a:lnTo>
                    <a:pt x="227109" y="104551"/>
                  </a:lnTo>
                  <a:cubicBezTo>
                    <a:pt x="227109" y="58231"/>
                    <a:pt x="197719" y="33086"/>
                    <a:pt x="142945" y="33086"/>
                  </a:cubicBezTo>
                  <a:cubicBezTo>
                    <a:pt x="90844" y="33086"/>
                    <a:pt x="60117" y="56907"/>
                    <a:pt x="57445" y="95287"/>
                  </a:cubicBezTo>
                  <a:lnTo>
                    <a:pt x="13359" y="95287"/>
                  </a:lnTo>
                  <a:cubicBezTo>
                    <a:pt x="20039" y="34409"/>
                    <a:pt x="65461" y="0"/>
                    <a:pt x="141609" y="0"/>
                  </a:cubicBezTo>
                  <a:cubicBezTo>
                    <a:pt x="183023" y="0"/>
                    <a:pt x="215086" y="9264"/>
                    <a:pt x="236461" y="26469"/>
                  </a:cubicBezTo>
                  <a:cubicBezTo>
                    <a:pt x="269859" y="54261"/>
                    <a:pt x="271195" y="87346"/>
                    <a:pt x="271195" y="138960"/>
                  </a:cubicBezTo>
                  <a:lnTo>
                    <a:pt x="271195" y="291154"/>
                  </a:lnTo>
                  <a:cubicBezTo>
                    <a:pt x="271195" y="311006"/>
                    <a:pt x="273867" y="333504"/>
                    <a:pt x="276539" y="357325"/>
                  </a:cubicBezTo>
                  <a:lnTo>
                    <a:pt x="233789" y="357325"/>
                  </a:lnTo>
                  <a:lnTo>
                    <a:pt x="232453" y="300418"/>
                  </a:lnTo>
                  <a:close/>
                </a:path>
              </a:pathLst>
            </a:custGeom>
            <a:grpFill/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8E43461B-34A2-9C45-8F27-C824ACEB1BFE}"/>
                </a:ext>
              </a:extLst>
            </p:cNvPr>
            <p:cNvSpPr/>
            <p:nvPr/>
          </p:nvSpPr>
          <p:spPr>
            <a:xfrm>
              <a:off x="11145767" y="584707"/>
              <a:ext cx="344671" cy="501579"/>
            </a:xfrm>
            <a:custGeom>
              <a:avLst/>
              <a:gdLst>
                <a:gd name="connsiteX0" fmla="*/ 0 w 344671"/>
                <a:gd name="connsiteY0" fmla="*/ 0 h 501579"/>
                <a:gd name="connsiteX1" fmla="*/ 44086 w 344671"/>
                <a:gd name="connsiteY1" fmla="*/ 0 h 501579"/>
                <a:gd name="connsiteX2" fmla="*/ 44086 w 344671"/>
                <a:gd name="connsiteY2" fmla="*/ 222336 h 501579"/>
                <a:gd name="connsiteX3" fmla="*/ 267187 w 344671"/>
                <a:gd name="connsiteY3" fmla="*/ 0 h 501579"/>
                <a:gd name="connsiteX4" fmla="*/ 323297 w 344671"/>
                <a:gd name="connsiteY4" fmla="*/ 0 h 501579"/>
                <a:gd name="connsiteX5" fmla="*/ 92180 w 344671"/>
                <a:gd name="connsiteY5" fmla="*/ 228953 h 501579"/>
                <a:gd name="connsiteX6" fmla="*/ 344672 w 344671"/>
                <a:gd name="connsiteY6" fmla="*/ 501579 h 501579"/>
                <a:gd name="connsiteX7" fmla="*/ 285891 w 344671"/>
                <a:gd name="connsiteY7" fmla="*/ 501579 h 501579"/>
                <a:gd name="connsiteX8" fmla="*/ 44086 w 344671"/>
                <a:gd name="connsiteY8" fmla="*/ 238217 h 501579"/>
                <a:gd name="connsiteX9" fmla="*/ 44086 w 344671"/>
                <a:gd name="connsiteY9" fmla="*/ 501579 h 501579"/>
                <a:gd name="connsiteX10" fmla="*/ 0 w 344671"/>
                <a:gd name="connsiteY10" fmla="*/ 501579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671" h="501579">
                  <a:moveTo>
                    <a:pt x="0" y="0"/>
                  </a:moveTo>
                  <a:lnTo>
                    <a:pt x="44086" y="0"/>
                  </a:lnTo>
                  <a:lnTo>
                    <a:pt x="44086" y="222336"/>
                  </a:lnTo>
                  <a:lnTo>
                    <a:pt x="267187" y="0"/>
                  </a:lnTo>
                  <a:lnTo>
                    <a:pt x="323297" y="0"/>
                  </a:lnTo>
                  <a:lnTo>
                    <a:pt x="92180" y="228953"/>
                  </a:lnTo>
                  <a:lnTo>
                    <a:pt x="344672" y="501579"/>
                  </a:lnTo>
                  <a:lnTo>
                    <a:pt x="285891" y="501579"/>
                  </a:lnTo>
                  <a:lnTo>
                    <a:pt x="44086" y="238217"/>
                  </a:lnTo>
                  <a:lnTo>
                    <a:pt x="44086" y="501579"/>
                  </a:lnTo>
                  <a:lnTo>
                    <a:pt x="0" y="501579"/>
                  </a:lnTo>
                  <a:close/>
                </a:path>
              </a:pathLst>
            </a:custGeom>
            <a:grpFill/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A3849C41-9B64-B44F-A944-84553C018275}"/>
                </a:ext>
              </a:extLst>
            </p:cNvPr>
            <p:cNvSpPr/>
            <p:nvPr/>
          </p:nvSpPr>
          <p:spPr>
            <a:xfrm>
              <a:off x="11430322" y="584707"/>
              <a:ext cx="307265" cy="501579"/>
            </a:xfrm>
            <a:custGeom>
              <a:avLst/>
              <a:gdLst>
                <a:gd name="connsiteX0" fmla="*/ 307266 w 307265"/>
                <a:gd name="connsiteY0" fmla="*/ 501579 h 501579"/>
                <a:gd name="connsiteX1" fmla="*/ 56109 w 307265"/>
                <a:gd name="connsiteY1" fmla="*/ 228953 h 501579"/>
                <a:gd name="connsiteX2" fmla="*/ 287227 w 307265"/>
                <a:gd name="connsiteY2" fmla="*/ 0 h 501579"/>
                <a:gd name="connsiteX3" fmla="*/ 229781 w 307265"/>
                <a:gd name="connsiteY3" fmla="*/ 0 h 501579"/>
                <a:gd name="connsiteX4" fmla="*/ 0 w 307265"/>
                <a:gd name="connsiteY4" fmla="*/ 228953 h 501579"/>
                <a:gd name="connsiteX5" fmla="*/ 249820 w 307265"/>
                <a:gd name="connsiteY5" fmla="*/ 501579 h 5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265" h="501579">
                  <a:moveTo>
                    <a:pt x="307266" y="501579"/>
                  </a:moveTo>
                  <a:lnTo>
                    <a:pt x="56109" y="228953"/>
                  </a:lnTo>
                  <a:lnTo>
                    <a:pt x="287227" y="0"/>
                  </a:lnTo>
                  <a:lnTo>
                    <a:pt x="229781" y="0"/>
                  </a:lnTo>
                  <a:lnTo>
                    <a:pt x="0" y="228953"/>
                  </a:lnTo>
                  <a:lnTo>
                    <a:pt x="249820" y="501579"/>
                  </a:lnTo>
                  <a:close/>
                </a:path>
              </a:pathLst>
            </a:custGeom>
            <a:grpFill/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04176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368000"/>
            <a:ext cx="10896000" cy="4680000"/>
          </a:xfrm>
        </p:spPr>
        <p:txBody>
          <a:bodyPr/>
          <a:lstStyle>
            <a:lvl1pPr marL="360000" indent="-360000">
              <a:buFontTx/>
              <a:buNone/>
              <a:tabLst>
                <a:tab pos="360000" algn="l"/>
                <a:tab pos="8100000" algn="r"/>
              </a:tabLst>
              <a:defRPr/>
            </a:lvl1pPr>
            <a:lvl2pPr marL="900000" indent="-540000">
              <a:buFontTx/>
              <a:buNone/>
              <a:tabLst>
                <a:tab pos="900000" algn="l"/>
                <a:tab pos="8100000" algn="r"/>
              </a:tabLst>
              <a:defRPr lang="de-DE" sz="1800" dirty="0">
                <a:solidFill>
                  <a:schemeClr val="tx1"/>
                </a:solidFill>
                <a:latin typeface="+mn-lt"/>
              </a:defRPr>
            </a:lvl2pPr>
            <a:lvl3pPr marL="234000" indent="0">
              <a:buFontTx/>
              <a:buNone/>
              <a:defRPr/>
            </a:lvl3pPr>
            <a:lvl4pPr marL="468000" indent="0">
              <a:buFontTx/>
              <a:buNone/>
              <a:defRPr/>
            </a:lvl4pPr>
            <a:lvl5pPr marL="702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20000" y="792000"/>
            <a:ext cx="10896000" cy="432000"/>
          </a:xfrm>
        </p:spPr>
        <p:txBody>
          <a:bodyPr tIns="0" rIns="0" bIns="0"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19268" y="6321600"/>
            <a:ext cx="109627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9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368000"/>
            <a:ext cx="10896000" cy="46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20000" y="792000"/>
            <a:ext cx="10896000" cy="432000"/>
          </a:xfrm>
        </p:spPr>
        <p:txBody>
          <a:bodyPr tIns="0" rIns="0" bIns="0"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23598" y="6321600"/>
            <a:ext cx="109194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720000"/>
            <a:ext cx="108960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14937" y="6321600"/>
            <a:ext cx="1100604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368000"/>
            <a:ext cx="10896000" cy="46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20000" y="848563"/>
            <a:ext cx="10896000" cy="375437"/>
          </a:xfrm>
        </p:spPr>
        <p:txBody>
          <a:bodyPr tIns="0" rIns="0" bIns="0" anchor="t" anchorCtr="0"/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19268" y="6321600"/>
            <a:ext cx="109627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4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368425"/>
            <a:ext cx="5280000" cy="46799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36000" y="1368425"/>
            <a:ext cx="5280000" cy="46799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23598" y="6321600"/>
            <a:ext cx="109194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370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299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 / 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20000" y="848563"/>
            <a:ext cx="10896000" cy="375437"/>
          </a:xfrm>
        </p:spPr>
        <p:txBody>
          <a:bodyPr tIns="0" rIns="0" bIns="0" anchor="t" anchorCtr="0"/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27929" y="6321600"/>
            <a:ext cx="1087612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720000" y="1368425"/>
            <a:ext cx="5280000" cy="46799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336000" y="1368425"/>
            <a:ext cx="5280000" cy="46799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761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35">
          <p15:clr>
            <a:srgbClr val="FBAE40"/>
          </p15:clr>
        </p15:guide>
        <p15:guide id="2" pos="299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2 Inhalte /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720000" y="3960000"/>
            <a:ext cx="10896000" cy="2107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720000" y="1368000"/>
            <a:ext cx="5280000" cy="226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6336000" y="1368000"/>
            <a:ext cx="5280000" cy="226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527929" y="6321600"/>
            <a:ext cx="1087612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 / 2 Inhalte / Text dar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720000" y="3960000"/>
            <a:ext cx="10896000" cy="2107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720000" y="1368000"/>
            <a:ext cx="5280000" cy="226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6336000" y="1368000"/>
            <a:ext cx="5280000" cy="226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0519268" y="6321600"/>
            <a:ext cx="109627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" name="Titel 7"/>
          <p:cNvSpPr>
            <a:spLocks noGrp="1"/>
          </p:cNvSpPr>
          <p:nvPr>
            <p:ph type="title"/>
          </p:nvPr>
        </p:nvSpPr>
        <p:spPr>
          <a:xfrm>
            <a:off x="720000" y="848563"/>
            <a:ext cx="10896000" cy="375437"/>
          </a:xfrm>
        </p:spPr>
        <p:txBody>
          <a:bodyPr tIns="0" rIns="0" bIns="0" anchor="t" anchorCtr="0"/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79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23598" y="6321600"/>
            <a:ext cx="109194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720000" y="792000"/>
            <a:ext cx="10896000" cy="432000"/>
          </a:xfrm>
        </p:spPr>
        <p:txBody>
          <a:bodyPr tIns="0" rIns="0" b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2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Unter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19268" y="6321600"/>
            <a:ext cx="109627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720000" y="848563"/>
            <a:ext cx="10896000" cy="375437"/>
          </a:xfrm>
        </p:spPr>
        <p:txBody>
          <a:bodyPr tIns="0" rIns="0" bIns="0" anchor="t" anchorCtr="0"/>
          <a:lstStyle>
            <a:lvl1pPr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39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F56C5D-11D5-734A-8BC1-64E1D42B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295733" y="3708000"/>
            <a:ext cx="8041307" cy="1620000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de-DE" sz="2400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kern="0" dirty="0">
                <a:solidFill>
                  <a:srgbClr val="00549F"/>
                </a:solidFill>
              </a:rPr>
              <a:t>Titel der Präsentation –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Arial 24 Punkt, Dunkelblau, </a:t>
            </a:r>
            <a:br>
              <a:rPr lang="de-DE" altLang="de-DE" kern="0" dirty="0">
                <a:solidFill>
                  <a:srgbClr val="00549F"/>
                </a:solidFill>
              </a:rPr>
            </a:br>
            <a:r>
              <a:rPr lang="de-DE" altLang="de-DE" kern="0" dirty="0">
                <a:solidFill>
                  <a:srgbClr val="00549F"/>
                </a:solidFill>
              </a:rPr>
              <a:t>maximal dreizeilig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296000" y="5511716"/>
            <a:ext cx="8041040" cy="39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lang="de-DE" sz="1800" kern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kern="0" dirty="0">
                <a:solidFill>
                  <a:srgbClr val="00CCFF"/>
                </a:solidFill>
              </a:rPr>
              <a:t>Untertitel, Arial 18 Punkt, Türkisblau, einzeilig</a:t>
            </a:r>
          </a:p>
        </p:txBody>
      </p:sp>
    </p:spTree>
    <p:extLst>
      <p:ext uri="{BB962C8B-B14F-4D97-AF65-F5344CB8AC3E}">
        <p14:creationId xmlns:p14="http://schemas.microsoft.com/office/powerpoint/2010/main" val="177686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19268" y="6321600"/>
            <a:ext cx="1096273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720000" y="6372000"/>
            <a:ext cx="9695331" cy="10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rgbClr val="005C9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8369" y="468001"/>
            <a:ext cx="1967999" cy="524711"/>
          </a:xfrm>
          <a:prstGeom prst="rect">
            <a:avLst/>
          </a:prstGeom>
        </p:spPr>
      </p:pic>
      <p:sp>
        <p:nvSpPr>
          <p:cNvPr id="10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0267" y="2437278"/>
            <a:ext cx="10896000" cy="1620000"/>
          </a:xfrm>
        </p:spPr>
        <p:txBody>
          <a:bodyPr lIns="0" tIns="0" rIns="0" bIns="0" anchor="b"/>
          <a:lstStyle>
            <a:lvl1pPr algn="ctr">
              <a:defRPr sz="3400">
                <a:solidFill>
                  <a:srgbClr val="00528A"/>
                </a:solidFill>
              </a:defRPr>
            </a:lvl1pPr>
          </a:lstStyle>
          <a:p>
            <a:r>
              <a:rPr lang="de-DE" dirty="0" smtClean="0"/>
              <a:t>Vielen Dank </a:t>
            </a:r>
            <a:br>
              <a:rPr lang="de-DE" dirty="0" smtClean="0"/>
            </a:br>
            <a:r>
              <a:rPr lang="de-DE" dirty="0" smtClean="0"/>
              <a:t>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00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277E6F1C-BA50-475D-83E9-AE21CFFB9D15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79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334434" y="6207125"/>
            <a:ext cx="11523133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401051" y="6207125"/>
            <a:ext cx="3456516" cy="179388"/>
          </a:xfrm>
          <a:prstGeom prst="rect">
            <a:avLst/>
          </a:prstGeom>
          <a:solidFill>
            <a:srgbClr val="FEA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334434" y="1227138"/>
            <a:ext cx="9218084" cy="0"/>
          </a:xfrm>
          <a:prstGeom prst="line">
            <a:avLst/>
          </a:prstGeom>
          <a:noFill/>
          <a:ln w="127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Picture 24" descr="PBeaKK_Logo_449pxBre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655639"/>
            <a:ext cx="22034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54101" y="1628776"/>
            <a:ext cx="10081684" cy="2663825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4101" y="4292600"/>
            <a:ext cx="10081684" cy="16906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PBeaKK | Dienstleister für die Beihilfebearbeitung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EDED0F97-C819-4EBA-9C70-C701208BD06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87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334434" y="6207125"/>
            <a:ext cx="11523133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401051" y="6207125"/>
            <a:ext cx="3456516" cy="179388"/>
          </a:xfrm>
          <a:prstGeom prst="rect">
            <a:avLst/>
          </a:prstGeom>
          <a:solidFill>
            <a:srgbClr val="FEA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334434" y="1227138"/>
            <a:ext cx="9218084" cy="0"/>
          </a:xfrm>
          <a:prstGeom prst="line">
            <a:avLst/>
          </a:prstGeom>
          <a:noFill/>
          <a:ln w="127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Picture 24" descr="PBeaKK_Logo_449pxBre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655639"/>
            <a:ext cx="22034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54101" y="1628776"/>
            <a:ext cx="10081684" cy="2663825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4101" y="4292600"/>
            <a:ext cx="10081684" cy="16906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PBeaKK | Dienstleister für die Beihilfebearbeitung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EDED0F97-C819-4EBA-9C70-C701208BD06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0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334434" y="6207125"/>
            <a:ext cx="11523133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401051" y="6207125"/>
            <a:ext cx="3456516" cy="179388"/>
          </a:xfrm>
          <a:prstGeom prst="rect">
            <a:avLst/>
          </a:prstGeom>
          <a:solidFill>
            <a:srgbClr val="FEA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334434" y="1227138"/>
            <a:ext cx="9218084" cy="0"/>
          </a:xfrm>
          <a:prstGeom prst="line">
            <a:avLst/>
          </a:prstGeom>
          <a:noFill/>
          <a:ln w="127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Picture 24" descr="PBeaKK_Logo_449pxBre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655639"/>
            <a:ext cx="22034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54101" y="1628776"/>
            <a:ext cx="10081684" cy="2663825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4101" y="4292600"/>
            <a:ext cx="10081684" cy="16906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PBeaKK | Dienstleister für die Beihilfebearbeitung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EDED0F97-C819-4EBA-9C70-C701208BD06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334434" y="6207125"/>
            <a:ext cx="11523133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401051" y="6207125"/>
            <a:ext cx="3456516" cy="179388"/>
          </a:xfrm>
          <a:prstGeom prst="rect">
            <a:avLst/>
          </a:prstGeom>
          <a:solidFill>
            <a:srgbClr val="FEA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334434" y="1227138"/>
            <a:ext cx="9218084" cy="0"/>
          </a:xfrm>
          <a:prstGeom prst="line">
            <a:avLst/>
          </a:prstGeom>
          <a:noFill/>
          <a:ln w="127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Picture 24" descr="PBeaKK_Logo_449pxBre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655639"/>
            <a:ext cx="22034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54101" y="1628776"/>
            <a:ext cx="10081684" cy="2663825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4101" y="4292600"/>
            <a:ext cx="10081684" cy="16906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PBeaKK | Dienstleister für die Beihilfebearbeitung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EDED0F97-C819-4EBA-9C70-C701208BD06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72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334434" y="6207125"/>
            <a:ext cx="11523133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401051" y="6207125"/>
            <a:ext cx="3456516" cy="179388"/>
          </a:xfrm>
          <a:prstGeom prst="rect">
            <a:avLst/>
          </a:prstGeom>
          <a:solidFill>
            <a:srgbClr val="FEA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334434" y="1227138"/>
            <a:ext cx="9218084" cy="0"/>
          </a:xfrm>
          <a:prstGeom prst="line">
            <a:avLst/>
          </a:prstGeom>
          <a:noFill/>
          <a:ln w="127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Picture 24" descr="PBeaKK_Logo_449pxBre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655639"/>
            <a:ext cx="22034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54101" y="1628776"/>
            <a:ext cx="10081684" cy="2663825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4101" y="4292600"/>
            <a:ext cx="10081684" cy="16906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PBeaKK | Dienstleister für die Beihilfebearbeitung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EDED0F97-C819-4EBA-9C70-C701208BD06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72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334434" y="6207125"/>
            <a:ext cx="11523133" cy="431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8401051" y="6207125"/>
            <a:ext cx="3456516" cy="179388"/>
          </a:xfrm>
          <a:prstGeom prst="rect">
            <a:avLst/>
          </a:prstGeom>
          <a:solidFill>
            <a:srgbClr val="FEA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 userDrawn="1"/>
        </p:nvSpPr>
        <p:spPr bwMode="auto">
          <a:xfrm>
            <a:off x="334434" y="1227138"/>
            <a:ext cx="9218084" cy="0"/>
          </a:xfrm>
          <a:prstGeom prst="line">
            <a:avLst/>
          </a:prstGeom>
          <a:noFill/>
          <a:ln w="12700">
            <a:solidFill>
              <a:srgbClr val="005C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Picture 24" descr="PBeaKK_Logo_449pxBre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33" y="655639"/>
            <a:ext cx="22034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54101" y="1628776"/>
            <a:ext cx="10081684" cy="2663825"/>
          </a:xfrm>
        </p:spPr>
        <p:txBody>
          <a:bodyPr anchor="b"/>
          <a:lstStyle>
            <a:lvl1pPr algn="ctr">
              <a:defRPr sz="34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4101" y="4292600"/>
            <a:ext cx="10081684" cy="16906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  <a:latin typeface="+mj-lt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PBeaKK | Dienstleister für die Beihilfebearbeitung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EDED0F97-C819-4EBA-9C70-C701208BD060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89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4101" y="1990800"/>
            <a:ext cx="10081684" cy="39960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4F519BC1-7A12-47AE-B817-59C96320A536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09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FFFFFF"/>
                </a:solidFill>
              </a:rPr>
              <a:t>Folie </a:t>
            </a:r>
            <a:fld id="{7EE8BC20-C8C6-4DC4-9DE6-3326BD3D9733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6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Fazit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0B0F8F-3AE8-3F47-A1B2-7C1C1A26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chseck 6">
            <a:extLst>
              <a:ext uri="{FF2B5EF4-FFF2-40B4-BE49-F238E27FC236}">
                <a16:creationId xmlns:a16="http://schemas.microsoft.com/office/drawing/2014/main" id="{F57A7A8E-01F0-C84D-88FD-8A187B0F4BDC}"/>
              </a:ext>
            </a:extLst>
          </p:cNvPr>
          <p:cNvSpPr/>
          <p:nvPr/>
        </p:nvSpPr>
        <p:spPr>
          <a:xfrm>
            <a:off x="717550" y="5025359"/>
            <a:ext cx="10895738" cy="1025783"/>
          </a:xfrm>
          <a:prstGeom prst="hexagon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lvl="0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2.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»Inhalt mit </a:t>
            </a:r>
            <a:r>
              <a:rPr lang="de-DE" altLang="de-DE" b="1" dirty="0" err="1">
                <a:solidFill>
                  <a:srgbClr val="00549F"/>
                </a:solidFill>
              </a:rPr>
              <a:t>Fazitbalken</a:t>
            </a:r>
            <a:r>
              <a:rPr lang="de-DE" altLang="de-DE" b="1" dirty="0">
                <a:solidFill>
                  <a:srgbClr val="00549F"/>
                </a:solidFill>
              </a:rPr>
              <a:t>«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DA81982-397B-0A42-8D00-CDA2D4393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7476" y="5177734"/>
            <a:ext cx="9335887" cy="721033"/>
          </a:xfrm>
        </p:spPr>
        <p:txBody>
          <a:bodyPr anchor="ctr" anchorCtr="0">
            <a:normAutofit/>
          </a:bodyPr>
          <a:lstStyle>
            <a:lvl1pPr marL="12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Dies ist ein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Fazitbalken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der die wichtigste Aussage der Folie in einem Satz zusammenfasst.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0263AA3-4091-D44A-824B-677C151E99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0000" y="1368000"/>
            <a:ext cx="10895738" cy="3387725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800"/>
            </a:lvl1pPr>
            <a:lvl2pPr marL="234000" indent="-234000">
              <a:buClr>
                <a:schemeClr val="tx2"/>
              </a:buClr>
              <a:buFont typeface="Wingdings" panose="05000000000000000000" pitchFamily="2" charset="2"/>
              <a:buChar char=""/>
              <a:defRPr lang="de-DE" sz="1800" dirty="0">
                <a:solidFill>
                  <a:schemeClr val="tx1"/>
                </a:solidFill>
                <a:latin typeface="+mn-lt"/>
              </a:defRPr>
            </a:lvl2pPr>
            <a:lvl3pPr marL="576900" indent="-342900">
              <a:buClr>
                <a:schemeClr val="tx2"/>
              </a:buClr>
              <a:buFont typeface="Wingdings" panose="05000000000000000000" pitchFamily="2" charset="2"/>
              <a:buChar char=""/>
              <a:defRPr sz="1800"/>
            </a:lvl3pPr>
            <a:lvl4pPr marL="702000" indent="-234000">
              <a:buClr>
                <a:schemeClr val="tx2"/>
              </a:buClr>
              <a:buFont typeface="Wingdings" panose="05000000000000000000" pitchFamily="2" charset="2"/>
              <a:buChar char=""/>
              <a:defRPr sz="1800"/>
            </a:lvl4pPr>
            <a:lvl5pPr marL="936000" indent="-234000">
              <a:buClr>
                <a:schemeClr val="accent1"/>
              </a:buClr>
              <a:buFont typeface="Wingdings" panose="05000000000000000000" pitchFamily="2" charset="2"/>
              <a:buChar char="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304EDDB3-C082-4A49-AE64-338D3DB01F8E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5CCD71-478F-3D43-98CE-CB86DE8BE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33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41BA58-A19A-734E-B020-DD50F9333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3703" cy="730799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3.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»Inhalt«</a:t>
            </a:r>
            <a:endParaRPr lang="de-DE" dirty="0"/>
          </a:p>
        </p:txBody>
      </p:sp>
      <p:sp>
        <p:nvSpPr>
          <p:cNvPr id="5" name="Inhaltsplatzhalter 11">
            <a:extLst>
              <a:ext uri="{FF2B5EF4-FFF2-40B4-BE49-F238E27FC236}">
                <a16:creationId xmlns:a16="http://schemas.microsoft.com/office/drawing/2014/main" id="{612F9F6F-F290-5C44-806C-972243FE3B40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74061E-786B-9F4B-A192-1D9AB2C453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1365250"/>
            <a:ext cx="10895013" cy="4692650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sz="1800"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E54D2A-5319-014B-8CA9-50449613D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08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0B0F8F-3AE8-3F47-A1B2-7C1C1A26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720000" y="59976"/>
            <a:ext cx="9613703" cy="729126"/>
          </a:xfrm>
        </p:spPr>
        <p:txBody>
          <a:bodyPr wrap="none" tIns="0" rIns="0" bIns="0" anchor="b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b="1" kern="0" dirty="0">
                <a:solidFill>
                  <a:srgbClr val="00549F"/>
                </a:solidFill>
              </a:rPr>
              <a:t>7.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»Vollflächiges Bild«</a:t>
            </a:r>
            <a:endParaRPr lang="de-DE" b="1" kern="0" dirty="0">
              <a:solidFill>
                <a:srgbClr val="00549F"/>
              </a:solidFill>
            </a:endParaRPr>
          </a:p>
        </p:txBody>
      </p:sp>
      <p:sp>
        <p:nvSpPr>
          <p:cNvPr id="9" name="Inhaltsplatzhalter 11">
            <a:extLst>
              <a:ext uri="{FF2B5EF4-FFF2-40B4-BE49-F238E27FC236}">
                <a16:creationId xmlns:a16="http://schemas.microsoft.com/office/drawing/2014/main" id="{304EDDB3-C082-4A49-AE64-338D3DB01F8E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5CCD71-478F-3D43-98CE-CB86DE8BE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720000" y="1363663"/>
            <a:ext cx="10893600" cy="4694400"/>
          </a:xfrm>
        </p:spPr>
        <p:txBody>
          <a:bodyPr/>
          <a:lstStyle>
            <a:lvl1pPr marL="0" indent="0">
              <a:buFontTx/>
              <a:buNone/>
              <a:defRPr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186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Bild/Schaubild (2-spaltig)«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2C6B991-AA78-A74E-BB69-636C3B0F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20000" y="1368425"/>
            <a:ext cx="5280000" cy="4679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 marL="4680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36000" y="1368425"/>
            <a:ext cx="5280000" cy="4679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>
                <a:tab pos="712788" algn="l"/>
              </a:tabLs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7">
            <a:extLst>
              <a:ext uri="{FF2B5EF4-FFF2-40B4-BE49-F238E27FC236}">
                <a16:creationId xmlns:a16="http://schemas.microsoft.com/office/drawing/2014/main" id="{CE393A50-83E5-6343-B43E-F18D78079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1200"/>
            <a:ext cx="9612000" cy="730799"/>
          </a:xfrm>
        </p:spPr>
        <p:txBody>
          <a:bodyPr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de-DE" sz="2400" b="1" dirty="0">
                <a:solidFill>
                  <a:srgbClr val="00549F"/>
                </a:solidFill>
              </a:rPr>
              <a:t>5. Kapitelüberschrift – Beispiel </a:t>
            </a:r>
            <a:r>
              <a:rPr lang="de-DE" altLang="de-DE" b="1" dirty="0">
                <a:solidFill>
                  <a:srgbClr val="00549F"/>
                </a:solidFill>
              </a:rPr>
              <a:t>»</a:t>
            </a:r>
            <a:r>
              <a:rPr lang="de-DE" altLang="de-DE" sz="2400" b="1" dirty="0">
                <a:solidFill>
                  <a:srgbClr val="00549F"/>
                </a:solidFill>
              </a:rPr>
              <a:t>Text und Kreisdiagramm</a:t>
            </a:r>
            <a:r>
              <a:rPr lang="de-DE" altLang="de-DE" b="1" dirty="0">
                <a:solidFill>
                  <a:srgbClr val="00549F"/>
                </a:solidFill>
              </a:rPr>
              <a:t>«</a:t>
            </a:r>
            <a:endParaRPr lang="de-DE" dirty="0"/>
          </a:p>
        </p:txBody>
      </p:sp>
      <p:sp>
        <p:nvSpPr>
          <p:cNvPr id="6" name="Inhaltsplatzhalter 11">
            <a:extLst>
              <a:ext uri="{FF2B5EF4-FFF2-40B4-BE49-F238E27FC236}">
                <a16:creationId xmlns:a16="http://schemas.microsoft.com/office/drawing/2014/main" id="{F82E1B02-26A0-E346-B028-5D47F9C96C18}"/>
              </a:ext>
            </a:extLst>
          </p:cNvPr>
          <p:cNvSpPr txBox="1">
            <a:spLocks/>
          </p:cNvSpPr>
          <p:nvPr/>
        </p:nvSpPr>
        <p:spPr>
          <a:xfrm>
            <a:off x="11212497" y="6458937"/>
            <a:ext cx="78606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 </a:t>
            </a:r>
            <a:fld id="{083DE1C3-C6FE-9242-9767-AC972D53EB24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651AE4-CBD3-3940-82CC-B3F643529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none"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640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252000"/>
            <a:ext cx="1089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err="1"/>
              <a:t>PBeaK</a:t>
            </a:r>
            <a:r>
              <a:rPr lang="de-DE" altLang="de-DE" dirty="0"/>
              <a:t> Layout</a:t>
            </a:r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4434737F-6D88-0041-81EC-24DAFB97406E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CF1314-3297-3D48-A329-08A036845E58}"/>
              </a:ext>
            </a:extLst>
          </p:cNvPr>
          <p:cNvSpPr txBox="1">
            <a:spLocks/>
          </p:cNvSpPr>
          <p:nvPr/>
        </p:nvSpPr>
        <p:spPr>
          <a:xfrm>
            <a:off x="716400" y="6390000"/>
            <a:ext cx="741183" cy="24034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F724047E-7EA8-D744-B135-2D9EB2543CF1}" type="datetime1">
              <a:rPr lang="de-DE" kern="0" smtClean="0"/>
              <a:t>15.04.2025</a:t>
            </a:fld>
            <a:endParaRPr lang="de-DE" kern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5F4A4F-0A80-9749-B198-8A89E8A8D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8484" y="6389246"/>
            <a:ext cx="8764203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000" u="none" ker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74EAE6-4760-D244-A372-CE9DBD792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68000"/>
            <a:ext cx="10897200" cy="469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marL="233363" marR="0" lvl="1" indent="-233363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234000" algn="l"/>
              </a:tabLst>
              <a:defRPr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710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7" r:id="rId3"/>
    <p:sldLayoutId id="2147483742" r:id="rId4"/>
  </p:sldLayoutIdLst>
  <p:hf sldNum="0" hdr="0" dt="0"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defRPr lang="de-DE" altLang="de-DE" sz="2400" b="1" kern="0" baseline="0" dirty="0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tabLst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3363" marR="0" indent="-233363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217488" algn="l"/>
        </a:tabLst>
        <a:defRPr sz="1800">
          <a:solidFill>
            <a:schemeClr val="tx1"/>
          </a:solidFill>
          <a:latin typeface="+mn-lt"/>
        </a:defRPr>
      </a:lvl2pPr>
      <a:lvl3pPr marL="468000" marR="0" indent="-2340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3pPr>
      <a:lvl4pPr marL="702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4pPr>
      <a:lvl5pPr marL="936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5pPr>
      <a:lvl6pPr marL="26177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6pPr>
      <a:lvl7pPr marL="3074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7pPr>
      <a:lvl8pPr marL="3532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8pPr>
      <a:lvl9pPr marL="3989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252000"/>
            <a:ext cx="1089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368000"/>
            <a:ext cx="10896000" cy="46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marL="468000" marR="0" lvl="2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Textebene</a:t>
            </a:r>
          </a:p>
          <a:p>
            <a:pPr marL="702000" marR="0" lvl="3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Textebene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4434737F-6D88-0041-81EC-24DAFB97406E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CF1314-3297-3D48-A329-08A036845E58}"/>
              </a:ext>
            </a:extLst>
          </p:cNvPr>
          <p:cNvSpPr txBox="1">
            <a:spLocks/>
          </p:cNvSpPr>
          <p:nvPr/>
        </p:nvSpPr>
        <p:spPr>
          <a:xfrm>
            <a:off x="716400" y="6390000"/>
            <a:ext cx="741183" cy="24034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F724047E-7EA8-D744-B135-2D9EB2543CF1}" type="datetime1">
              <a:rPr lang="de-DE" kern="0" smtClean="0"/>
              <a:t>15.04.2025</a:t>
            </a:fld>
            <a:endParaRPr lang="de-DE" kern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5F4A4F-0A80-9749-B198-8A89E8A8D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8484" y="6389246"/>
            <a:ext cx="8764203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000" u="none" ker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39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dt="0"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defRPr lang="de-DE" altLang="de-DE" sz="2400" b="1" kern="0" baseline="0" dirty="0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000" marR="0" indent="-2340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2pPr>
      <a:lvl3pPr marL="576900" marR="0" indent="-3429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3pPr>
      <a:lvl4pPr marL="702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1600">
          <a:solidFill>
            <a:schemeClr val="tx1"/>
          </a:solidFill>
          <a:latin typeface="+mn-lt"/>
        </a:defRPr>
      </a:lvl4pPr>
      <a:lvl5pPr marL="936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5pPr>
      <a:lvl6pPr marL="26177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6pPr>
      <a:lvl7pPr marL="3074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7pPr>
      <a:lvl8pPr marL="3532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8pPr>
      <a:lvl9pPr marL="3989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924">
          <p15:clr>
            <a:srgbClr val="F26B43"/>
          </p15:clr>
        </p15:guide>
        <p15:guide id="3" pos="452">
          <p15:clr>
            <a:srgbClr val="F26B43"/>
          </p15:clr>
        </p15:guide>
        <p15:guide id="4" orient="horz" pos="2488">
          <p15:clr>
            <a:srgbClr val="F26B43"/>
          </p15:clr>
        </p15:guide>
        <p15:guide id="5" orient="horz" pos="860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pos="960">
          <p15:clr>
            <a:srgbClr val="F26B43"/>
          </p15:clr>
        </p15:guide>
        <p15:guide id="9" orient="horz" pos="4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252000"/>
            <a:ext cx="1089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368000"/>
            <a:ext cx="10896000" cy="46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marL="468000" marR="0" lvl="2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Textebene</a:t>
            </a:r>
          </a:p>
          <a:p>
            <a:pPr marL="702000" marR="0" lvl="3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Textebene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4434737F-6D88-0041-81EC-24DAFB97406E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CF1314-3297-3D48-A329-08A036845E58}"/>
              </a:ext>
            </a:extLst>
          </p:cNvPr>
          <p:cNvSpPr txBox="1">
            <a:spLocks/>
          </p:cNvSpPr>
          <p:nvPr/>
        </p:nvSpPr>
        <p:spPr>
          <a:xfrm>
            <a:off x="716400" y="6390000"/>
            <a:ext cx="741183" cy="24034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F724047E-7EA8-D744-B135-2D9EB2543CF1}" type="datetime1">
              <a:rPr lang="de-DE" kern="0" smtClean="0"/>
              <a:t>15.04.2025</a:t>
            </a:fld>
            <a:endParaRPr lang="de-DE" kern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5F4A4F-0A80-9749-B198-8A89E8A8D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8484" y="6389246"/>
            <a:ext cx="8764203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000" u="none" ker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2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defRPr lang="de-DE" altLang="de-DE" sz="2400" b="1" kern="0" baseline="0" dirty="0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000" marR="0" indent="-2340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2pPr>
      <a:lvl3pPr marL="576900" marR="0" indent="-3429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3pPr>
      <a:lvl4pPr marL="702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1600">
          <a:solidFill>
            <a:schemeClr val="tx1"/>
          </a:solidFill>
          <a:latin typeface="+mn-lt"/>
        </a:defRPr>
      </a:lvl4pPr>
      <a:lvl5pPr marL="936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5pPr>
      <a:lvl6pPr marL="26177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6pPr>
      <a:lvl7pPr marL="3074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7pPr>
      <a:lvl8pPr marL="3532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8pPr>
      <a:lvl9pPr marL="3989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924">
          <p15:clr>
            <a:srgbClr val="F26B43"/>
          </p15:clr>
        </p15:guide>
        <p15:guide id="3" pos="452">
          <p15:clr>
            <a:srgbClr val="F26B43"/>
          </p15:clr>
        </p15:guide>
        <p15:guide id="4" orient="horz" pos="2488">
          <p15:clr>
            <a:srgbClr val="F26B43"/>
          </p15:clr>
        </p15:guide>
        <p15:guide id="5" orient="horz" pos="860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pos="960">
          <p15:clr>
            <a:srgbClr val="F26B43"/>
          </p15:clr>
        </p15:guide>
        <p15:guide id="9" orient="horz" pos="4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252000"/>
            <a:ext cx="1089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368000"/>
            <a:ext cx="10896000" cy="46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marL="468000" marR="0" lvl="2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Textebene</a:t>
            </a:r>
          </a:p>
          <a:p>
            <a:pPr marL="702000" marR="0" lvl="3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Textebene</a:t>
            </a: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Inhaltsplatzhalter 11">
            <a:extLst>
              <a:ext uri="{FF2B5EF4-FFF2-40B4-BE49-F238E27FC236}">
                <a16:creationId xmlns:a16="http://schemas.microsoft.com/office/drawing/2014/main" id="{4434737F-6D88-0041-81EC-24DAFB97406E}"/>
              </a:ext>
            </a:extLst>
          </p:cNvPr>
          <p:cNvSpPr txBox="1">
            <a:spLocks/>
          </p:cNvSpPr>
          <p:nvPr/>
        </p:nvSpPr>
        <p:spPr>
          <a:xfrm>
            <a:off x="11582667" y="6458937"/>
            <a:ext cx="415898" cy="341312"/>
          </a:xfrm>
          <a:prstGeom prst="rect">
            <a:avLst/>
          </a:prstGeom>
        </p:spPr>
        <p:txBody>
          <a:bodyPr lIns="0" tIns="0" rIns="0" bIns="0"/>
          <a:lstStyle>
            <a:lvl1pPr marL="0" indent="0" algn="r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>
                <a:ln>
                  <a:noFill/>
                </a:ln>
                <a:solidFill>
                  <a:schemeClr val="bg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5A5CFEE7-6511-CA4F-805D-94149F918EE5}" type="slidenum">
              <a:rPr lang="de-DE" kern="0" smtClean="0">
                <a:solidFill>
                  <a:schemeClr val="bg1"/>
                </a:solidFill>
              </a:rPr>
              <a:t>‹Nr.›</a:t>
            </a:fld>
            <a:endParaRPr lang="de-DE" kern="0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CF1314-3297-3D48-A329-08A036845E58}"/>
              </a:ext>
            </a:extLst>
          </p:cNvPr>
          <p:cNvSpPr txBox="1">
            <a:spLocks/>
          </p:cNvSpPr>
          <p:nvPr/>
        </p:nvSpPr>
        <p:spPr>
          <a:xfrm>
            <a:off x="716400" y="6390000"/>
            <a:ext cx="741183" cy="24034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Wingdings" pitchFamily="2" charset="2"/>
              <a:buNone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rgbClr val="00549F"/>
              </a:buClr>
              <a:buSzTx/>
              <a:buFont typeface="Symbol" pitchFamily="2" charset="2"/>
              <a:buChar char="-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000" u="none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F724047E-7EA8-D744-B135-2D9EB2543CF1}" type="datetime1">
              <a:rPr lang="de-DE" kern="0" smtClean="0"/>
              <a:t>15.04.2025</a:t>
            </a:fld>
            <a:endParaRPr lang="de-DE" kern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5F4A4F-0A80-9749-B198-8A89E8A8D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8484" y="6389246"/>
            <a:ext cx="8764203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000" u="none" ker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06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dt="0"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defRPr lang="de-DE" altLang="de-DE" sz="2400" b="1" kern="0" baseline="0" dirty="0">
          <a:solidFill>
            <a:srgbClr val="0054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000" marR="0" indent="-2340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2pPr>
      <a:lvl3pPr marL="576900" marR="0" indent="-342900" algn="l" defTabSz="914400" rtl="0" eaLnBrk="1" fontAlgn="base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Tx/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3pPr>
      <a:lvl4pPr marL="702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1600">
          <a:solidFill>
            <a:schemeClr val="tx1"/>
          </a:solidFill>
          <a:latin typeface="+mn-lt"/>
        </a:defRPr>
      </a:lvl4pPr>
      <a:lvl5pPr marL="936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5pPr>
      <a:lvl6pPr marL="26177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6pPr>
      <a:lvl7pPr marL="3074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7pPr>
      <a:lvl8pPr marL="3532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8pPr>
      <a:lvl9pPr marL="3989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924">
          <p15:clr>
            <a:srgbClr val="F26B43"/>
          </p15:clr>
        </p15:guide>
        <p15:guide id="3" pos="452">
          <p15:clr>
            <a:srgbClr val="F26B43"/>
          </p15:clr>
        </p15:guide>
        <p15:guide id="4" orient="horz" pos="2488">
          <p15:clr>
            <a:srgbClr val="F26B43"/>
          </p15:clr>
        </p15:guide>
        <p15:guide id="5" orient="horz" pos="860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pos="960">
          <p15:clr>
            <a:srgbClr val="F26B43"/>
          </p15:clr>
        </p15:guide>
        <p15:guide id="9" orient="horz" pos="45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792000"/>
            <a:ext cx="1089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367999"/>
            <a:ext cx="10896000" cy="469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720000" y="6372000"/>
            <a:ext cx="9749033" cy="10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rgbClr val="00528A"/>
                </a:solidFill>
              </a:rPr>
              <a:t>PBeaKK | Dienstleister für die Beihilfebearbeitung </a:t>
            </a:r>
            <a:endParaRPr lang="de-DE" dirty="0">
              <a:solidFill>
                <a:srgbClr val="00528A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0562167" y="6300000"/>
            <a:ext cx="1056000" cy="1506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0570634" y="6321600"/>
            <a:ext cx="1039967" cy="108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 b="1" dirty="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</a:rPr>
              <a:t>Folie </a:t>
            </a:r>
            <a:fld id="{CE79E664-E1CA-4E05-96F1-E8F95AEB35EC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20000" y="6310800"/>
            <a:ext cx="975326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rgbClr val="00CCFF"/>
        </a:buClr>
        <a:buFont typeface="Wingdings" panose="05000000000000000000" pitchFamily="2" charset="2"/>
        <a:buNone/>
        <a:tabLst>
          <a:tab pos="712788" algn="l"/>
        </a:tabLs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2pPr>
      <a:lvl3pPr marL="468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3pPr>
      <a:lvl4pPr marL="702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4pPr>
      <a:lvl5pPr marL="936000" indent="-234000" algn="l" rtl="0" eaLnBrk="1" fontAlgn="base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itchFamily="2" charset="2"/>
        <a:buChar char="§"/>
        <a:tabLst>
          <a:tab pos="712788" algn="l"/>
        </a:tabLst>
        <a:defRPr sz="1800">
          <a:solidFill>
            <a:schemeClr val="tx1"/>
          </a:solidFill>
          <a:latin typeface="+mn-lt"/>
        </a:defRPr>
      </a:lvl5pPr>
      <a:lvl6pPr marL="26177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6pPr>
      <a:lvl7pPr marL="30749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7pPr>
      <a:lvl8pPr marL="35321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8pPr>
      <a:lvl9pPr marL="3989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71278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488">
          <p15:clr>
            <a:srgbClr val="F26B43"/>
          </p15:clr>
        </p15:guide>
        <p15:guide id="3" pos="339">
          <p15:clr>
            <a:srgbClr val="F26B43"/>
          </p15:clr>
        </p15:guide>
        <p15:guide id="4" orient="horz" pos="2488">
          <p15:clr>
            <a:srgbClr val="F26B43"/>
          </p15:clr>
        </p15:guide>
        <p15:guide id="5" orient="horz" pos="860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22">
          <p15:clr>
            <a:srgbClr val="F26B43"/>
          </p15:clr>
        </p15:guide>
        <p15:guide id="8" pos="2923">
          <p15:clr>
            <a:srgbClr val="F26B43"/>
          </p15:clr>
        </p15:guide>
        <p15:guide id="9" orient="horz" pos="4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" t="7701" r="132" b="7987"/>
          <a:stretch/>
        </p:blipFill>
        <p:spPr>
          <a:xfrm>
            <a:off x="-14275" y="0"/>
            <a:ext cx="12206276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" y="5181599"/>
            <a:ext cx="12192000" cy="1371601"/>
          </a:xfrm>
          <a:prstGeom prst="rect">
            <a:avLst/>
          </a:prstGeom>
          <a:solidFill>
            <a:srgbClr val="00549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sz="2800" b="1" dirty="0" smtClean="0">
                <a:solidFill>
                  <a:srgbClr val="FFFFFF"/>
                </a:solidFill>
              </a:rPr>
              <a:t>     Beihilfebearbeitung durch die Postbeamtenkrankenkasse</a:t>
            </a:r>
            <a:endParaRPr lang="de-DE" sz="2800" b="1" dirty="0">
              <a:solidFill>
                <a:srgbClr val="FFFFFF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542" y="723901"/>
            <a:ext cx="1591732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999" y="336981"/>
            <a:ext cx="9612000" cy="720000"/>
          </a:xfrm>
        </p:spPr>
        <p:txBody>
          <a:bodyPr/>
          <a:lstStyle/>
          <a:p>
            <a:r>
              <a:rPr lang="de-DE" altLang="de-DE" dirty="0"/>
              <a:t>Die PBeaKK bedient seit vielen Jahrzehnten ein umfassendes </a:t>
            </a:r>
            <a:r>
              <a:rPr lang="de-DE" altLang="de-DE" dirty="0" smtClean="0"/>
              <a:t>Leistungsspektrum.</a:t>
            </a:r>
            <a:endParaRPr lang="de-DE" dirty="0"/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5F78F006-5EBA-C346-A4A9-035E118BC484}"/>
              </a:ext>
            </a:extLst>
          </p:cNvPr>
          <p:cNvSpPr txBox="1">
            <a:spLocks/>
          </p:cNvSpPr>
          <p:nvPr/>
        </p:nvSpPr>
        <p:spPr>
          <a:xfrm>
            <a:off x="720000" y="1682793"/>
            <a:ext cx="7573100" cy="29162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marR="0" indent="-233363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217488" algn="l"/>
              </a:tabLst>
              <a:defRPr sz="1800">
                <a:solidFill>
                  <a:schemeClr val="tx1"/>
                </a:solidFill>
                <a:latin typeface="+mn-lt"/>
              </a:defRPr>
            </a:lvl2pPr>
            <a:lvl3pPr marL="468000" marR="0" indent="-234000" algn="l" defTabSz="914400" rtl="0" eaLnBrk="1" fontAlgn="base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712788" algn="l"/>
              </a:tabLst>
              <a:defRPr sz="1800">
                <a:solidFill>
                  <a:schemeClr val="tx1"/>
                </a:solidFill>
                <a:latin typeface="+mn-lt"/>
              </a:defRPr>
            </a:lvl3pPr>
            <a:lvl4pPr marL="702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1800">
                <a:solidFill>
                  <a:schemeClr val="tx1"/>
                </a:solidFill>
                <a:latin typeface="+mn-lt"/>
              </a:defRPr>
            </a:lvl4pPr>
            <a:lvl5pPr marL="936000" indent="-2340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712788" algn="l"/>
              </a:tabLst>
              <a:defRPr sz="1800">
                <a:solidFill>
                  <a:schemeClr val="tx1"/>
                </a:solidFill>
                <a:latin typeface="+mn-lt"/>
              </a:defRPr>
            </a:lvl5pPr>
            <a:lvl6pPr marL="261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74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532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89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712788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/>
              <a:t>Gegründet 1913 </a:t>
            </a:r>
            <a:endParaRPr lang="de-DE" sz="1800" kern="0" dirty="0">
              <a:solidFill>
                <a:srgbClr val="000000"/>
              </a:solidFill>
            </a:endParaRP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Bundesunmittelbare Körperschaft des öffentlichen Rechts mit Sitz in Stuttgart</a:t>
            </a: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Betriebliche Sozialeinrichtung der ehemaligen Deutschen Bundespost</a:t>
            </a: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Bedarfsgerechter Krankenversicherungsschutz durch Grund- und Zusatzversicherung </a:t>
            </a: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Beihilfe für die Versicherten im „Vereinten Verfahren“ seit 1974</a:t>
            </a: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>
                <a:solidFill>
                  <a:srgbClr val="000000"/>
                </a:solidFill>
              </a:rPr>
              <a:t>Leistungen der Pflegeversicherung im Auftrag der Gemeinschaft Pflegeversicherung seit 1995 </a:t>
            </a: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b="1" kern="0" dirty="0">
                <a:solidFill>
                  <a:srgbClr val="000000"/>
                </a:solidFill>
              </a:rPr>
              <a:t>Beihilfebearbeitung für Dritte seit </a:t>
            </a:r>
            <a:r>
              <a:rPr lang="de-DE" sz="1800" b="1" kern="0" dirty="0" smtClean="0">
                <a:solidFill>
                  <a:srgbClr val="000000"/>
                </a:solidFill>
              </a:rPr>
              <a:t>2016</a:t>
            </a:r>
          </a:p>
          <a:p>
            <a:pPr marL="234000" indent="-234000">
              <a:spcAft>
                <a:spcPts val="600"/>
              </a:spcAft>
              <a:buClr>
                <a:srgbClr val="00528A"/>
              </a:buClr>
              <a:buFont typeface="Wingdings" panose="05000000000000000000" pitchFamily="2" charset="2"/>
              <a:buChar char="§"/>
            </a:pPr>
            <a:r>
              <a:rPr lang="de-DE" sz="1800" kern="0" dirty="0" smtClean="0">
                <a:solidFill>
                  <a:srgbClr val="000000"/>
                </a:solidFill>
              </a:rPr>
              <a:t>Ca. 330.000 eigene Kunden in der Grundversicherung</a:t>
            </a:r>
            <a:endParaRPr lang="de-DE" sz="1800" kern="0" dirty="0">
              <a:solidFill>
                <a:srgbClr val="00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646339" y="1682793"/>
            <a:ext cx="247338" cy="2473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1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2950" y="426374"/>
            <a:ext cx="9612000" cy="549220"/>
          </a:xfrm>
        </p:spPr>
        <p:txBody>
          <a:bodyPr/>
          <a:lstStyle/>
          <a:p>
            <a:r>
              <a:rPr lang="de-DE" dirty="0"/>
              <a:t>Die Organisation ist auf die professionelle Bearbeitung großer Volumen bei hoher Kundenzufriedenheit ausgelegt.</a:t>
            </a:r>
          </a:p>
        </p:txBody>
      </p:sp>
      <p:sp>
        <p:nvSpPr>
          <p:cNvPr id="87" name="Fußzeilenplatzhalter 8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4673"/>
          <a:stretch/>
        </p:blipFill>
        <p:spPr>
          <a:xfrm>
            <a:off x="752950" y="1467996"/>
            <a:ext cx="5591729" cy="4374004"/>
          </a:xfrm>
          <a:prstGeom prst="rect">
            <a:avLst/>
          </a:prstGeom>
        </p:spPr>
      </p:pic>
      <p:sp>
        <p:nvSpPr>
          <p:cNvPr id="61" name="Rechteck 60"/>
          <p:cNvSpPr/>
          <p:nvPr/>
        </p:nvSpPr>
        <p:spPr>
          <a:xfrm>
            <a:off x="2317177" y="4976263"/>
            <a:ext cx="787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/>
              <a:t>🖷</a:t>
            </a:r>
          </a:p>
        </p:txBody>
      </p:sp>
      <p:sp>
        <p:nvSpPr>
          <p:cNvPr id="13" name="Rechteck 12"/>
          <p:cNvSpPr/>
          <p:nvPr/>
        </p:nvSpPr>
        <p:spPr>
          <a:xfrm>
            <a:off x="752951" y="1467996"/>
            <a:ext cx="10118250" cy="43740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868040" y="1689387"/>
            <a:ext cx="3657600" cy="9144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dirty="0" smtClean="0">
                <a:solidFill>
                  <a:srgbClr val="FFFFFF"/>
                </a:solidFill>
              </a:rPr>
              <a:t>17.000 eingehende Kundenanliegen täglich</a:t>
            </a:r>
          </a:p>
        </p:txBody>
      </p:sp>
      <p:sp>
        <p:nvSpPr>
          <p:cNvPr id="75" name="Rechteck 74"/>
          <p:cNvSpPr/>
          <p:nvPr/>
        </p:nvSpPr>
        <p:spPr>
          <a:xfrm>
            <a:off x="6868040" y="3698279"/>
            <a:ext cx="3657600" cy="9144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dirty="0" smtClean="0">
                <a:solidFill>
                  <a:srgbClr val="FFFFFF"/>
                </a:solidFill>
              </a:rPr>
              <a:t>1,5 Mio. Anrufe pro Jahr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6868040" y="4702725"/>
            <a:ext cx="3657600" cy="9144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dirty="0" smtClean="0">
                <a:solidFill>
                  <a:srgbClr val="FFFFFF"/>
                </a:solidFill>
              </a:rPr>
              <a:t>3,1 Mio. Bescheide pro Jahr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6868040" y="2693833"/>
            <a:ext cx="3657600" cy="9144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dirty="0" smtClean="0">
                <a:solidFill>
                  <a:srgbClr val="FFFFFF"/>
                </a:solidFill>
              </a:rPr>
              <a:t>160.000 gescannte Seiten </a:t>
            </a:r>
            <a:br>
              <a:rPr lang="de-DE" dirty="0" smtClean="0">
                <a:solidFill>
                  <a:srgbClr val="FFFFFF"/>
                </a:solidFill>
              </a:rPr>
            </a:br>
            <a:r>
              <a:rPr lang="de-DE" dirty="0" smtClean="0">
                <a:solidFill>
                  <a:srgbClr val="FFFFFF"/>
                </a:solidFill>
              </a:rPr>
              <a:t>täglich</a:t>
            </a:r>
          </a:p>
        </p:txBody>
      </p:sp>
    </p:spTree>
    <p:extLst>
      <p:ext uri="{BB962C8B-B14F-4D97-AF65-F5344CB8AC3E}">
        <p14:creationId xmlns:p14="http://schemas.microsoft.com/office/powerpoint/2010/main" val="3555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CC256F-BCCE-5845-8B4D-4DEAFD0F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1825"/>
            <a:ext cx="9612000" cy="7200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549F"/>
                </a:solidFill>
              </a:rPr>
              <a:t>Über 108.000 Beihilfekunden anderer Behörden werden zusätzlich zu den eigenen Kunden der Postbeamtenkrankenkasse betreut.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27100" y="1714500"/>
            <a:ext cx="2222500" cy="952500"/>
          </a:xfrm>
          <a:prstGeom prst="rect">
            <a:avLst/>
          </a:prstGeom>
          <a:solidFill>
            <a:srgbClr val="00549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 smtClean="0">
                <a:solidFill>
                  <a:srgbClr val="FFFFFF"/>
                </a:solidFill>
              </a:rPr>
              <a:t>Postnachfolge-</a:t>
            </a:r>
            <a:r>
              <a:rPr lang="de-DE" dirty="0">
                <a:solidFill>
                  <a:srgbClr val="FFFFFF"/>
                </a:solidFill>
              </a:rPr>
              <a:t>u</a:t>
            </a:r>
            <a:r>
              <a:rPr lang="de-DE" dirty="0" smtClean="0">
                <a:solidFill>
                  <a:srgbClr val="FFFFFF"/>
                </a:solidFill>
              </a:rPr>
              <a:t>nternehmen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581400" y="1714500"/>
            <a:ext cx="2222500" cy="952500"/>
          </a:xfrm>
          <a:prstGeom prst="rect">
            <a:avLst/>
          </a:prstGeom>
          <a:solidFill>
            <a:srgbClr val="00549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 smtClean="0">
                <a:solidFill>
                  <a:srgbClr val="FFFFFF"/>
                </a:solidFill>
              </a:rPr>
              <a:t>Bundesministerien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235700" y="1708150"/>
            <a:ext cx="2222500" cy="952500"/>
          </a:xfrm>
          <a:prstGeom prst="rect">
            <a:avLst/>
          </a:prstGeom>
          <a:solidFill>
            <a:srgbClr val="00549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 smtClean="0">
                <a:solidFill>
                  <a:srgbClr val="FFFFFF"/>
                </a:solidFill>
              </a:rPr>
              <a:t>Berufsgenossen-</a:t>
            </a:r>
            <a:r>
              <a:rPr lang="de-DE" dirty="0" err="1" smtClean="0">
                <a:solidFill>
                  <a:srgbClr val="FFFFFF"/>
                </a:solidFill>
              </a:rPr>
              <a:t>schaften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890000" y="1714500"/>
            <a:ext cx="2222500" cy="952500"/>
          </a:xfrm>
          <a:prstGeom prst="rect">
            <a:avLst/>
          </a:prstGeom>
          <a:solidFill>
            <a:srgbClr val="00549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 smtClean="0">
                <a:solidFill>
                  <a:srgbClr val="FFFFFF"/>
                </a:solidFill>
              </a:rPr>
              <a:t>Länder und Behörden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93" y="3302237"/>
            <a:ext cx="1765300" cy="1180349"/>
          </a:xfrm>
          <a:prstGeom prst="rect">
            <a:avLst/>
          </a:prstGeom>
        </p:spPr>
      </p:pic>
      <p:pic>
        <p:nvPicPr>
          <p:cNvPr id="40" name="Grafik 2" descr="https://upload.wikimedia.org/wikipedia/commons/thumb/0/04/BMDV_2021_Logo.svg/500px-BMDV_2021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74" y="4326496"/>
            <a:ext cx="1946687" cy="12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5"/>
          <a:srcRect l="80402" t="-3233"/>
          <a:stretch/>
        </p:blipFill>
        <p:spPr>
          <a:xfrm>
            <a:off x="1481575" y="5149460"/>
            <a:ext cx="1113550" cy="811884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5"/>
          <a:srcRect l="50447" t="-947" r="19379" b="-1"/>
          <a:stretch/>
        </p:blipFill>
        <p:spPr>
          <a:xfrm>
            <a:off x="1181100" y="4564669"/>
            <a:ext cx="1714500" cy="793901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5"/>
          <a:srcRect l="17814" t="-102" r="49106"/>
          <a:stretch/>
        </p:blipFill>
        <p:spPr>
          <a:xfrm>
            <a:off x="1098550" y="3369467"/>
            <a:ext cx="1879600" cy="787259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5"/>
          <a:srcRect r="81739" b="11848"/>
          <a:stretch/>
        </p:blipFill>
        <p:spPr>
          <a:xfrm>
            <a:off x="1353091" y="3986209"/>
            <a:ext cx="1037582" cy="6932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t="53505"/>
          <a:stretch/>
        </p:blipFill>
        <p:spPr>
          <a:xfrm>
            <a:off x="9272715" y="4168912"/>
            <a:ext cx="1457070" cy="453532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6"/>
          <a:srcRect b="43878"/>
          <a:stretch/>
        </p:blipFill>
        <p:spPr>
          <a:xfrm>
            <a:off x="9272715" y="3547181"/>
            <a:ext cx="1457070" cy="547445"/>
          </a:xfrm>
          <a:prstGeom prst="rect">
            <a:avLst/>
          </a:prstGeom>
        </p:spPr>
      </p:pic>
      <p:sp>
        <p:nvSpPr>
          <p:cNvPr id="52" name="Rechteck 51"/>
          <p:cNvSpPr/>
          <p:nvPr/>
        </p:nvSpPr>
        <p:spPr>
          <a:xfrm>
            <a:off x="927100" y="2654675"/>
            <a:ext cx="2222500" cy="469900"/>
          </a:xfrm>
          <a:prstGeom prst="rect">
            <a:avLst/>
          </a:prstGeom>
          <a:solidFill>
            <a:schemeClr val="bg1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 smtClean="0">
                <a:solidFill>
                  <a:schemeClr val="tx2"/>
                </a:solidFill>
              </a:rPr>
              <a:t>22.500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3581400" y="2654675"/>
            <a:ext cx="2222500" cy="469900"/>
          </a:xfrm>
          <a:prstGeom prst="rect">
            <a:avLst/>
          </a:prstGeom>
          <a:solidFill>
            <a:schemeClr val="bg1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>
                <a:solidFill>
                  <a:schemeClr val="tx2"/>
                </a:solidFill>
              </a:rPr>
              <a:t>18.700</a:t>
            </a:r>
          </a:p>
        </p:txBody>
      </p:sp>
      <p:sp>
        <p:nvSpPr>
          <p:cNvPr id="54" name="Rechteck 53"/>
          <p:cNvSpPr/>
          <p:nvPr/>
        </p:nvSpPr>
        <p:spPr>
          <a:xfrm>
            <a:off x="6235700" y="2648325"/>
            <a:ext cx="2222500" cy="469900"/>
          </a:xfrm>
          <a:prstGeom prst="rect">
            <a:avLst/>
          </a:prstGeom>
          <a:solidFill>
            <a:schemeClr val="bg1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>
                <a:solidFill>
                  <a:schemeClr val="tx2"/>
                </a:solidFill>
              </a:rPr>
              <a:t>9.300</a:t>
            </a:r>
          </a:p>
        </p:txBody>
      </p:sp>
      <p:sp>
        <p:nvSpPr>
          <p:cNvPr id="55" name="Rechteck 54"/>
          <p:cNvSpPr/>
          <p:nvPr/>
        </p:nvSpPr>
        <p:spPr>
          <a:xfrm>
            <a:off x="8890000" y="2654675"/>
            <a:ext cx="2222500" cy="469900"/>
          </a:xfrm>
          <a:prstGeom prst="rect">
            <a:avLst/>
          </a:prstGeom>
          <a:solidFill>
            <a:schemeClr val="bg1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ctr"/>
            <a:r>
              <a:rPr lang="de-DE" dirty="0">
                <a:solidFill>
                  <a:schemeClr val="tx2"/>
                </a:solidFill>
              </a:rPr>
              <a:t>58.000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563" y="3292478"/>
            <a:ext cx="1766888" cy="9927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63" y="4099995"/>
            <a:ext cx="1412607" cy="5794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100" y="4722498"/>
            <a:ext cx="1590470" cy="88442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0"/>
          <a:srcRect t="27472" b="24440"/>
          <a:stretch/>
        </p:blipFill>
        <p:spPr>
          <a:xfrm>
            <a:off x="6359050" y="5533442"/>
            <a:ext cx="1975800" cy="632256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140199" y="4929139"/>
            <a:ext cx="1378858" cy="401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sz="1100" dirty="0" smtClean="0">
                <a:solidFill>
                  <a:schemeClr val="tx1"/>
                </a:solidFill>
              </a:rPr>
              <a:t>*seit 01.04.2025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CC256F-BCCE-5845-8B4D-4DEAFD0F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8245"/>
            <a:ext cx="10202000" cy="7200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549F"/>
                </a:solidFill>
              </a:rPr>
              <a:t>Wir bieten all unseren Kunden ein hohes Servicelevel.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1698291"/>
            <a:ext cx="5219700" cy="11303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/>
            <a:r>
              <a:rPr lang="de-DE" b="1" dirty="0" smtClean="0">
                <a:solidFill>
                  <a:schemeClr val="bg1"/>
                </a:solidFill>
              </a:rPr>
              <a:t>   </a:t>
            </a:r>
            <a:r>
              <a:rPr lang="de-DE" b="1" dirty="0">
                <a:solidFill>
                  <a:schemeClr val="bg1"/>
                </a:solidFill>
              </a:rPr>
              <a:t>Durchlaufzeiten Ø </a:t>
            </a:r>
            <a:r>
              <a:rPr lang="de-DE" b="1" dirty="0" smtClean="0">
                <a:solidFill>
                  <a:schemeClr val="bg1"/>
                </a:solidFill>
              </a:rPr>
              <a:t>unter 11 Tagen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3108595"/>
            <a:ext cx="7112000" cy="11303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   Hohe telefonische Erreichbarkeit Ø 80% und intelligentes 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    Wartezeiten-Management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4518900"/>
            <a:ext cx="9055100" cy="11303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 algn="l"/>
            <a:r>
              <a:rPr lang="de-DE" b="1" dirty="0" smtClean="0">
                <a:solidFill>
                  <a:schemeClr val="bg1"/>
                </a:solidFill>
              </a:rPr>
              <a:t>    Service-Center täglich von 7:30 bis 15:30 Uhr erreichbar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CC256F-BCCE-5845-8B4D-4DEAFD0F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8245"/>
            <a:ext cx="10202000" cy="720000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549F"/>
                </a:solidFill>
              </a:rPr>
              <a:t>Alle Kundengruppen haben die Möglichkeit</a:t>
            </a:r>
            <a:r>
              <a:rPr lang="de-DE" altLang="de-DE" dirty="0">
                <a:solidFill>
                  <a:srgbClr val="00549F"/>
                </a:solidFill>
              </a:rPr>
              <a:t>, ihre Erstattungen </a:t>
            </a:r>
            <a:r>
              <a:rPr lang="de-DE" altLang="de-DE" dirty="0" smtClean="0">
                <a:solidFill>
                  <a:srgbClr val="00549F"/>
                </a:solidFill>
              </a:rPr>
              <a:t/>
            </a:r>
            <a:br>
              <a:rPr lang="de-DE" altLang="de-DE" dirty="0" smtClean="0">
                <a:solidFill>
                  <a:srgbClr val="00549F"/>
                </a:solidFill>
              </a:rPr>
            </a:br>
            <a:r>
              <a:rPr lang="de-DE" altLang="de-DE" dirty="0" smtClean="0">
                <a:solidFill>
                  <a:srgbClr val="00549F"/>
                </a:solidFill>
              </a:rPr>
              <a:t>digital einzureichen</a:t>
            </a:r>
            <a:r>
              <a:rPr lang="de-DE" altLang="de-DE" dirty="0">
                <a:solidFill>
                  <a:srgbClr val="00549F"/>
                </a:solidFill>
              </a:rPr>
              <a:t> </a:t>
            </a:r>
            <a:r>
              <a:rPr lang="de-DE" altLang="de-DE" dirty="0" smtClean="0">
                <a:solidFill>
                  <a:srgbClr val="00549F"/>
                </a:solidFill>
              </a:rPr>
              <a:t>sowie Leistungsbescheide digital zu erhalten.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fontAlgn="base">
              <a:lnSpc>
                <a:spcPts val="2400"/>
              </a:lnSpc>
              <a:spcAft>
                <a:spcPts val="800"/>
              </a:spcAft>
              <a:buClr>
                <a:srgbClr val="00CCFF"/>
              </a:buClr>
              <a:buFont typeface="Wingdings" panose="05000000000000000000" pitchFamily="2" charset="2"/>
              <a:buNone/>
              <a:tabLst>
                <a:tab pos="712788" algn="l"/>
              </a:tabLst>
            </a:pPr>
            <a:r>
              <a:rPr lang="de-DE" smtClean="0"/>
              <a:t>PBeaKK | Dienstleister für die Beihilfebearbeitung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89" y="1308011"/>
            <a:ext cx="6831598" cy="44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Andreas Steininger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934676" y="2698964"/>
            <a:ext cx="4227269" cy="1141412"/>
          </a:xfrm>
        </p:spPr>
        <p:txBody>
          <a:bodyPr/>
          <a:lstStyle/>
          <a:p>
            <a:r>
              <a:rPr lang="de-DE" dirty="0" smtClean="0"/>
              <a:t>Leiter Abteilung Leistungen</a:t>
            </a:r>
          </a:p>
          <a:p>
            <a:r>
              <a:rPr lang="de-DE" dirty="0" smtClean="0"/>
              <a:t>Andreas.steininger@PBeaKK.de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4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eaKK_PP-Vorlage">
  <a:themeElements>
    <a:clrScheme name="PBeaKK-Farben PPP2019">
      <a:dk1>
        <a:srgbClr val="000000"/>
      </a:dk1>
      <a:lt1>
        <a:srgbClr val="FFFFFF"/>
      </a:lt1>
      <a:dk2>
        <a:srgbClr val="00549F"/>
      </a:dk2>
      <a:lt2>
        <a:srgbClr val="DDDDDD"/>
      </a:lt2>
      <a:accent1>
        <a:srgbClr val="00ACF0"/>
      </a:accent1>
      <a:accent2>
        <a:srgbClr val="6F6F6F"/>
      </a:accent2>
      <a:accent3>
        <a:srgbClr val="FEAC1E"/>
      </a:accent3>
      <a:accent4>
        <a:srgbClr val="99CC00"/>
      </a:accent4>
      <a:accent5>
        <a:srgbClr val="5DD1FF"/>
      </a:accent5>
      <a:accent6>
        <a:srgbClr val="FF00F4"/>
      </a:accent6>
      <a:hlink>
        <a:srgbClr val="FFFF00"/>
      </a:hlink>
      <a:folHlink>
        <a:srgbClr val="C00000"/>
      </a:folHlink>
    </a:clrScheme>
    <a:fontScheme name="PBeaKK-Schriften PPP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49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2700" algn="l">
          <a:defRPr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 algn="l">
          <a:buClr>
            <a:srgbClr val="00528A"/>
          </a:buClr>
          <a:buFontTx/>
          <a:buNone/>
          <a:defRPr kern="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-Vorlage_27Jul20_Design_SVG.potx" id="{9793F5E8-42D5-4D23-AE9A-E94D40ABF4C0}" vid="{5291EC80-AB2E-4A3F-BA52-E0DD73160317}"/>
    </a:ext>
  </a:extLst>
</a:theme>
</file>

<file path=ppt/theme/theme2.xml><?xml version="1.0" encoding="utf-8"?>
<a:theme xmlns:a="http://schemas.openxmlformats.org/drawingml/2006/main" name="2_PP-Vorlage">
  <a:themeElements>
    <a:clrScheme name="PBeaKK-Farben PPP2019">
      <a:dk1>
        <a:srgbClr val="000000"/>
      </a:dk1>
      <a:lt1>
        <a:srgbClr val="FFFFFF"/>
      </a:lt1>
      <a:dk2>
        <a:srgbClr val="00549F"/>
      </a:dk2>
      <a:lt2>
        <a:srgbClr val="DDDDDD"/>
      </a:lt2>
      <a:accent1>
        <a:srgbClr val="00ACF0"/>
      </a:accent1>
      <a:accent2>
        <a:srgbClr val="6F6F6F"/>
      </a:accent2>
      <a:accent3>
        <a:srgbClr val="FEAC1E"/>
      </a:accent3>
      <a:accent4>
        <a:srgbClr val="99CC00"/>
      </a:accent4>
      <a:accent5>
        <a:srgbClr val="5DD1FF"/>
      </a:accent5>
      <a:accent6>
        <a:srgbClr val="FF00F4"/>
      </a:accent6>
      <a:hlink>
        <a:srgbClr val="FFFF00"/>
      </a:hlink>
      <a:folHlink>
        <a:srgbClr val="C00000"/>
      </a:folHlink>
    </a:clrScheme>
    <a:fontScheme name="PBeaKK-Schriften PPP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rgbClr val="00528A"/>
          </a:solidFill>
        </a:ln>
      </a:spPr>
      <a:bodyPr rtlCol="0" anchor="t"/>
      <a:lstStyle>
        <a:defPPr>
          <a:lnSpc>
            <a:spcPts val="2400"/>
          </a:lnSpc>
          <a:spcAft>
            <a:spcPts val="800"/>
          </a:spcAft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285750" indent="-285750" algn="l">
          <a:buClr>
            <a:srgbClr val="00528A"/>
          </a:buClr>
          <a:buFont typeface="Wingdings" pitchFamily="2" charset="2"/>
          <a:buChar char="§"/>
          <a:defRPr kern="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-Vorlage_Okt2015_lang_pat2.potx" id="{3B859827-D401-41FB-808F-86BA918138D9}" vid="{9D7BA0D7-0165-4C16-85B2-18BFB5F23DB0}"/>
    </a:ext>
  </a:extLst>
</a:theme>
</file>

<file path=ppt/theme/theme3.xml><?xml version="1.0" encoding="utf-8"?>
<a:theme xmlns:a="http://schemas.openxmlformats.org/drawingml/2006/main" name="3_PP-Vorlage">
  <a:themeElements>
    <a:clrScheme name="PBeaKK-Farben PPP2019">
      <a:dk1>
        <a:srgbClr val="000000"/>
      </a:dk1>
      <a:lt1>
        <a:srgbClr val="FFFFFF"/>
      </a:lt1>
      <a:dk2>
        <a:srgbClr val="00549F"/>
      </a:dk2>
      <a:lt2>
        <a:srgbClr val="DDDDDD"/>
      </a:lt2>
      <a:accent1>
        <a:srgbClr val="00ACF0"/>
      </a:accent1>
      <a:accent2>
        <a:srgbClr val="6F6F6F"/>
      </a:accent2>
      <a:accent3>
        <a:srgbClr val="FEAC1E"/>
      </a:accent3>
      <a:accent4>
        <a:srgbClr val="99CC00"/>
      </a:accent4>
      <a:accent5>
        <a:srgbClr val="5DD1FF"/>
      </a:accent5>
      <a:accent6>
        <a:srgbClr val="FF00F4"/>
      </a:accent6>
      <a:hlink>
        <a:srgbClr val="FFFF00"/>
      </a:hlink>
      <a:folHlink>
        <a:srgbClr val="C00000"/>
      </a:folHlink>
    </a:clrScheme>
    <a:fontScheme name="PBeaKK-Schriften PPP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49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2700" algn="l">
          <a:defRPr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285750" indent="-285750" algn="l">
          <a:buClr>
            <a:srgbClr val="00528A"/>
          </a:buClr>
          <a:buFont typeface="Wingdings" pitchFamily="2" charset="2"/>
          <a:buChar char="§"/>
          <a:defRPr kern="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-Vorlage_Okt2015_lang_pat2.potx" id="{3B859827-D401-41FB-808F-86BA918138D9}" vid="{9D7BA0D7-0165-4C16-85B2-18BFB5F23DB0}"/>
    </a:ext>
  </a:extLst>
</a:theme>
</file>

<file path=ppt/theme/theme4.xml><?xml version="1.0" encoding="utf-8"?>
<a:theme xmlns:a="http://schemas.openxmlformats.org/drawingml/2006/main" name="4_PP-Vorlage">
  <a:themeElements>
    <a:clrScheme name="PBeaKK-Farben PPP2019">
      <a:dk1>
        <a:srgbClr val="000000"/>
      </a:dk1>
      <a:lt1>
        <a:srgbClr val="FFFFFF"/>
      </a:lt1>
      <a:dk2>
        <a:srgbClr val="00549F"/>
      </a:dk2>
      <a:lt2>
        <a:srgbClr val="DDDDDD"/>
      </a:lt2>
      <a:accent1>
        <a:srgbClr val="00ACF0"/>
      </a:accent1>
      <a:accent2>
        <a:srgbClr val="6F6F6F"/>
      </a:accent2>
      <a:accent3>
        <a:srgbClr val="FEAC1E"/>
      </a:accent3>
      <a:accent4>
        <a:srgbClr val="99CC00"/>
      </a:accent4>
      <a:accent5>
        <a:srgbClr val="5DD1FF"/>
      </a:accent5>
      <a:accent6>
        <a:srgbClr val="FF00F4"/>
      </a:accent6>
      <a:hlink>
        <a:srgbClr val="FFFF00"/>
      </a:hlink>
      <a:folHlink>
        <a:srgbClr val="C00000"/>
      </a:folHlink>
    </a:clrScheme>
    <a:fontScheme name="PBeaKK-Schriften PPP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solidFill>
            <a:srgbClr val="00528A"/>
          </a:solidFill>
        </a:ln>
      </a:spPr>
      <a:bodyPr rtlCol="0" anchor="t"/>
      <a:lstStyle>
        <a:defPPr>
          <a:lnSpc>
            <a:spcPts val="2400"/>
          </a:lnSpc>
          <a:spcAft>
            <a:spcPts val="800"/>
          </a:spcAft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285750" indent="-285750" algn="l">
          <a:buClr>
            <a:srgbClr val="00528A"/>
          </a:buClr>
          <a:buFont typeface="Wingdings" pitchFamily="2" charset="2"/>
          <a:buChar char="§"/>
          <a:defRPr kern="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-Vorlage_Okt2015_lang_pat2.potx" id="{3B859827-D401-41FB-808F-86BA918138D9}" vid="{9D7BA0D7-0165-4C16-85B2-18BFB5F23DB0}"/>
    </a:ext>
  </a:extLst>
</a:theme>
</file>

<file path=ppt/theme/theme5.xml><?xml version="1.0" encoding="utf-8"?>
<a:theme xmlns:a="http://schemas.openxmlformats.org/drawingml/2006/main" name="5_PP-Vorlage">
  <a:themeElements>
    <a:clrScheme name="PBeaKK_Farben">
      <a:dk1>
        <a:srgbClr val="000000"/>
      </a:dk1>
      <a:lt1>
        <a:srgbClr val="FFFFFF"/>
      </a:lt1>
      <a:dk2>
        <a:srgbClr val="00528A"/>
      </a:dk2>
      <a:lt2>
        <a:srgbClr val="DDDDDD"/>
      </a:lt2>
      <a:accent1>
        <a:srgbClr val="00ACF0"/>
      </a:accent1>
      <a:accent2>
        <a:srgbClr val="FEAC1E"/>
      </a:accent2>
      <a:accent3>
        <a:srgbClr val="00FFFF"/>
      </a:accent3>
      <a:accent4>
        <a:srgbClr val="FF00F4"/>
      </a:accent4>
      <a:accent5>
        <a:srgbClr val="FFFF00"/>
      </a:accent5>
      <a:accent6>
        <a:srgbClr val="99CC00"/>
      </a:accent6>
      <a:hlink>
        <a:srgbClr val="00ACF0"/>
      </a:hlink>
      <a:folHlink>
        <a:srgbClr val="DDDDD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808080"/>
        </a:dk1>
        <a:lt1>
          <a:srgbClr val="FFFFFF"/>
        </a:lt1>
        <a:dk2>
          <a:srgbClr val="1077C4"/>
        </a:dk2>
        <a:lt2>
          <a:srgbClr val="DDDDDD"/>
        </a:lt2>
        <a:accent1>
          <a:srgbClr val="1077C4"/>
        </a:accent1>
        <a:accent2>
          <a:srgbClr val="FEAE1E"/>
        </a:accent2>
        <a:accent3>
          <a:srgbClr val="FFFFFF"/>
        </a:accent3>
        <a:accent4>
          <a:srgbClr val="6C6C6C"/>
        </a:accent4>
        <a:accent5>
          <a:srgbClr val="AABDDE"/>
        </a:accent5>
        <a:accent6>
          <a:srgbClr val="E69D1A"/>
        </a:accent6>
        <a:hlink>
          <a:srgbClr val="00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-Vorlage_Okt2015_lang_pat2.potx" id="{3B859827-D401-41FB-808F-86BA918138D9}" vid="{9D7BA0D7-0165-4C16-85B2-18BFB5F23DB0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PP-Vorlage</Template>
  <TotalTime>0</TotalTime>
  <Words>723</Words>
  <Application>Microsoft Office PowerPoint</Application>
  <PresentationFormat>Breitbild</PresentationFormat>
  <Paragraphs>68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Arial</vt:lpstr>
      <vt:lpstr>Calibri</vt:lpstr>
      <vt:lpstr>Geneva</vt:lpstr>
      <vt:lpstr>Symbol</vt:lpstr>
      <vt:lpstr>Wingdings</vt:lpstr>
      <vt:lpstr>PBeaKK_PP-Vorlage</vt:lpstr>
      <vt:lpstr>2_PP-Vorlage</vt:lpstr>
      <vt:lpstr>3_PP-Vorlage</vt:lpstr>
      <vt:lpstr>4_PP-Vorlage</vt:lpstr>
      <vt:lpstr>5_PP-Vorlage</vt:lpstr>
      <vt:lpstr>PowerPoint-Präsentation</vt:lpstr>
      <vt:lpstr>Die PBeaKK bedient seit vielen Jahrzehnten ein umfassendes Leistungsspektrum.</vt:lpstr>
      <vt:lpstr>Die Organisation ist auf die professionelle Bearbeitung großer Volumen bei hoher Kundenzufriedenheit ausgelegt.</vt:lpstr>
      <vt:lpstr>Über 108.000 Beihilfekunden anderer Behörden werden zusätzlich zu den eigenen Kunden der Postbeamtenkrankenkasse betreut.</vt:lpstr>
      <vt:lpstr>Wir bieten all unseren Kunden ein hohes Servicelevel. </vt:lpstr>
      <vt:lpstr>Alle Kundengruppen haben die Möglichkeit, ihre Erstattungen  digital einzureichen sowie Leistungsbescheide digital zu erhalten.</vt:lpstr>
      <vt:lpstr>Andreas Steininger</vt:lpstr>
    </vt:vector>
  </TitlesOfParts>
  <Company>PBeaKk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Postbeamtenkrankenkasse</dc:title>
  <dc:creator>Hoffmann, Sandra</dc:creator>
  <cp:lastModifiedBy>Steininger, Andreas</cp:lastModifiedBy>
  <cp:revision>177</cp:revision>
  <cp:lastPrinted>2021-01-12T12:01:24Z</cp:lastPrinted>
  <dcterms:created xsi:type="dcterms:W3CDTF">2020-10-23T11:42:18Z</dcterms:created>
  <dcterms:modified xsi:type="dcterms:W3CDTF">2025-04-15T06:00:11Z</dcterms:modified>
</cp:coreProperties>
</file>